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716" r:id="rId2"/>
    <p:sldMasterId id="2147483736" r:id="rId3"/>
  </p:sldMasterIdLst>
  <p:notesMasterIdLst>
    <p:notesMasterId r:id="rId45"/>
  </p:notesMasterIdLst>
  <p:sldIdLst>
    <p:sldId id="387" r:id="rId4"/>
    <p:sldId id="275" r:id="rId5"/>
    <p:sldId id="417" r:id="rId6"/>
    <p:sldId id="383" r:id="rId7"/>
    <p:sldId id="397" r:id="rId8"/>
    <p:sldId id="401" r:id="rId9"/>
    <p:sldId id="415" r:id="rId10"/>
    <p:sldId id="439" r:id="rId11"/>
    <p:sldId id="399" r:id="rId12"/>
    <p:sldId id="402" r:id="rId13"/>
    <p:sldId id="444" r:id="rId14"/>
    <p:sldId id="405" r:id="rId15"/>
    <p:sldId id="406" r:id="rId16"/>
    <p:sldId id="403" r:id="rId17"/>
    <p:sldId id="398" r:id="rId18"/>
    <p:sldId id="450" r:id="rId19"/>
    <p:sldId id="400" r:id="rId20"/>
    <p:sldId id="407" r:id="rId21"/>
    <p:sldId id="447" r:id="rId22"/>
    <p:sldId id="404" r:id="rId23"/>
    <p:sldId id="446" r:id="rId24"/>
    <p:sldId id="262" r:id="rId25"/>
    <p:sldId id="420" r:id="rId26"/>
    <p:sldId id="419" r:id="rId27"/>
    <p:sldId id="457" r:id="rId28"/>
    <p:sldId id="449" r:id="rId29"/>
    <p:sldId id="423" r:id="rId30"/>
    <p:sldId id="459" r:id="rId31"/>
    <p:sldId id="428" r:id="rId32"/>
    <p:sldId id="460" r:id="rId33"/>
    <p:sldId id="427" r:id="rId34"/>
    <p:sldId id="429" r:id="rId35"/>
    <p:sldId id="461" r:id="rId36"/>
    <p:sldId id="432" r:id="rId37"/>
    <p:sldId id="433" r:id="rId38"/>
    <p:sldId id="463" r:id="rId39"/>
    <p:sldId id="435" r:id="rId40"/>
    <p:sldId id="436" r:id="rId41"/>
    <p:sldId id="413" r:id="rId42"/>
    <p:sldId id="452" r:id="rId43"/>
    <p:sldId id="43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6" d="100"/>
          <a:sy n="86" d="100"/>
        </p:scale>
        <p:origin x="2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D3F67-BD43-4A7B-9044-0D4B6F16439E}"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2FBB8-5901-4D89-83A9-8E94D33E6AE0}" type="slidenum">
              <a:rPr lang="en-US" smtClean="0"/>
              <a:t>‹#›</a:t>
            </a:fld>
            <a:endParaRPr lang="en-US"/>
          </a:p>
        </p:txBody>
      </p:sp>
    </p:spTree>
    <p:extLst>
      <p:ext uri="{BB962C8B-B14F-4D97-AF65-F5344CB8AC3E}">
        <p14:creationId xmlns:p14="http://schemas.microsoft.com/office/powerpoint/2010/main" val="3297463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WuyPuH9ojC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hlinkClick r:id="rId3"/>
              </a:rPr>
              <a:t>https://www.youtube.com/watch?v=WuyPuH9ojCE</a:t>
            </a:r>
            <a:endParaRPr lang="en-US"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B812FBB8-5901-4D89-83A9-8E94D33E6AE0}" type="slidenum">
              <a:rPr lang="en-US" smtClean="0"/>
              <a:t>14</a:t>
            </a:fld>
            <a:endParaRPr lang="en-US"/>
          </a:p>
        </p:txBody>
      </p:sp>
    </p:spTree>
    <p:extLst>
      <p:ext uri="{BB962C8B-B14F-4D97-AF65-F5344CB8AC3E}">
        <p14:creationId xmlns:p14="http://schemas.microsoft.com/office/powerpoint/2010/main" val="197200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Natural ways to express anger is to respond Aggressively.  Anger often inspires powerful, often aggressive feelings and behaviors – that allow us to fight and defend ourselves when we are attacked.  It is extremely important to recognize the difference between anger and aggression.  Although the two are similar and may occur together, anger is an emotion that may result from frustration, fear, stress, annoyance, low-self-esteem disappointment and resentment; aggression is a negative act intended to hurt someone or something.  Anger can sometimes feel intense and overwhelming but it does not necessarily lead to violent or aggressive behavior. </a:t>
            </a: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9837A8FA-EE14-42A0-B2A0-048216448880}" type="slidenum">
              <a:rPr lang="en-US" altLang="en-US" sz="1200"/>
              <a:pPr/>
              <a:t>27</a:t>
            </a:fld>
            <a:endParaRPr lang="en-US" altLang="en-US" sz="1200"/>
          </a:p>
        </p:txBody>
      </p:sp>
    </p:spTree>
    <p:extLst>
      <p:ext uri="{BB962C8B-B14F-4D97-AF65-F5344CB8AC3E}">
        <p14:creationId xmlns:p14="http://schemas.microsoft.com/office/powerpoint/2010/main" val="158937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smtClean="0"/>
              <a:t>Anger may do more harm than any other emotion.  It upsets at least two people – the aggressor and the aggressed against.</a:t>
            </a:r>
          </a:p>
          <a:p>
            <a:pPr>
              <a:buFontTx/>
              <a:buChar char="•"/>
            </a:pPr>
            <a:endParaRPr lang="en-US" altLang="en-US" smtClean="0"/>
          </a:p>
          <a:p>
            <a:pPr>
              <a:buFontTx/>
              <a:buChar char="•"/>
            </a:pPr>
            <a:r>
              <a:rPr lang="en-US" altLang="en-US" smtClean="0"/>
              <a:t>The overall effects of anger are enormous:  anger is related to violence, crime, spouse and child abuse, divorce, stormy relationships, poor working conditions, poor physical health – headaches, hypertension, GI disturbances, heart attacks, emotional disorders and so on.</a:t>
            </a:r>
          </a:p>
          <a:p>
            <a:endParaRPr lang="en-US" altLang="en-US" smtClean="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1F899679-4BB9-4119-970F-B25D74E9345D}" type="slidenum">
              <a:rPr lang="en-US" altLang="en-US" sz="1200"/>
              <a:pPr/>
              <a:t>32</a:t>
            </a:fld>
            <a:endParaRPr lang="en-US" altLang="en-US" sz="1200"/>
          </a:p>
        </p:txBody>
      </p:sp>
    </p:spTree>
    <p:extLst>
      <p:ext uri="{BB962C8B-B14F-4D97-AF65-F5344CB8AC3E}">
        <p14:creationId xmlns:p14="http://schemas.microsoft.com/office/powerpoint/2010/main" val="77714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What are your anger cues?</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1A91723E-7FC9-49D9-9AD7-72E028B517CE}" type="slidenum">
              <a:rPr lang="en-US" altLang="en-US" sz="1200"/>
              <a:pPr/>
              <a:t>34</a:t>
            </a:fld>
            <a:endParaRPr lang="en-US" altLang="en-US" sz="1200"/>
          </a:p>
        </p:txBody>
      </p:sp>
    </p:spTree>
    <p:extLst>
      <p:ext uri="{BB962C8B-B14F-4D97-AF65-F5344CB8AC3E}">
        <p14:creationId xmlns:p14="http://schemas.microsoft.com/office/powerpoint/2010/main" val="3658846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47C7-55FB-4A43-9761-2389734534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F9004F2-5602-4DD8-B5AA-CE113BF8F1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4261D7F-6984-4CD3-A930-7DD04E59AA6D}"/>
              </a:ext>
            </a:extLst>
          </p:cNvPr>
          <p:cNvSpPr>
            <a:spLocks noGrp="1"/>
          </p:cNvSpPr>
          <p:nvPr>
            <p:ph type="dt" sz="half" idx="10"/>
          </p:nvPr>
        </p:nvSpPr>
        <p:spPr/>
        <p:txBody>
          <a:bodyPr/>
          <a:lstStyle/>
          <a:p>
            <a:fld id="{4EAA740D-5C2A-4F1D-B82A-9ABAE18340D9}" type="datetimeFigureOut">
              <a:rPr lang="en-GB" smtClean="0"/>
              <a:t>09/05/2022</a:t>
            </a:fld>
            <a:endParaRPr lang="en-GB"/>
          </a:p>
        </p:txBody>
      </p:sp>
      <p:sp>
        <p:nvSpPr>
          <p:cNvPr id="5" name="Footer Placeholder 4">
            <a:extLst>
              <a:ext uri="{FF2B5EF4-FFF2-40B4-BE49-F238E27FC236}">
                <a16:creationId xmlns:a16="http://schemas.microsoft.com/office/drawing/2014/main" id="{0CA6AF8D-24C1-4366-8AF7-27F73C3ED6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7405AC-28B5-4D45-9759-AF7B4C73F862}"/>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144173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901C-C732-49C8-8A19-3D33303E5D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2606E1C-BF2D-4FF2-AD25-C8D461FED1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1176120-48A3-45ED-878A-1B7100F695C2}"/>
              </a:ext>
            </a:extLst>
          </p:cNvPr>
          <p:cNvSpPr>
            <a:spLocks noGrp="1"/>
          </p:cNvSpPr>
          <p:nvPr>
            <p:ph type="dt" sz="half" idx="10"/>
          </p:nvPr>
        </p:nvSpPr>
        <p:spPr/>
        <p:txBody>
          <a:bodyPr/>
          <a:lstStyle/>
          <a:p>
            <a:fld id="{4EAA740D-5C2A-4F1D-B82A-9ABAE18340D9}" type="datetimeFigureOut">
              <a:rPr lang="en-GB" smtClean="0"/>
              <a:t>09/05/2022</a:t>
            </a:fld>
            <a:endParaRPr lang="en-GB"/>
          </a:p>
        </p:txBody>
      </p:sp>
      <p:sp>
        <p:nvSpPr>
          <p:cNvPr id="5" name="Footer Placeholder 4">
            <a:extLst>
              <a:ext uri="{FF2B5EF4-FFF2-40B4-BE49-F238E27FC236}">
                <a16:creationId xmlns:a16="http://schemas.microsoft.com/office/drawing/2014/main" id="{B09AE2C1-C8EF-47EF-AAB4-55521E2B1A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42F9FD-EB59-479C-8A11-3950E3446D6F}"/>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624255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E14D21-4EF9-4232-913B-90BED2EDA4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F021D0-07C6-47D0-BED4-A66987E3C0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904F5D-10B1-471C-B092-62DD99F2FE0A}"/>
              </a:ext>
            </a:extLst>
          </p:cNvPr>
          <p:cNvSpPr>
            <a:spLocks noGrp="1"/>
          </p:cNvSpPr>
          <p:nvPr>
            <p:ph type="dt" sz="half" idx="10"/>
          </p:nvPr>
        </p:nvSpPr>
        <p:spPr/>
        <p:txBody>
          <a:bodyPr/>
          <a:lstStyle/>
          <a:p>
            <a:fld id="{4EAA740D-5C2A-4F1D-B82A-9ABAE18340D9}" type="datetimeFigureOut">
              <a:rPr lang="en-GB" smtClean="0"/>
              <a:t>09/05/2022</a:t>
            </a:fld>
            <a:endParaRPr lang="en-GB"/>
          </a:p>
        </p:txBody>
      </p:sp>
      <p:sp>
        <p:nvSpPr>
          <p:cNvPr id="5" name="Footer Placeholder 4">
            <a:extLst>
              <a:ext uri="{FF2B5EF4-FFF2-40B4-BE49-F238E27FC236}">
                <a16:creationId xmlns:a16="http://schemas.microsoft.com/office/drawing/2014/main" id="{C1026FE9-D285-4726-88C6-9347D0BC74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7948A2-238D-447A-A4F0-3BCBA75DB18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4273052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4609D91-0B8A-4137-B739-C0FFC206EE3F}"/>
              </a:ext>
            </a:extLst>
          </p:cNvPr>
          <p:cNvSpPr>
            <a:spLocks noGrp="1"/>
          </p:cNvSpPr>
          <p:nvPr>
            <p:ph type="pic" sz="quarter" idx="10"/>
          </p:nvPr>
        </p:nvSpPr>
        <p:spPr>
          <a:xfrm>
            <a:off x="884237" y="1111250"/>
            <a:ext cx="2168525" cy="2168525"/>
          </a:xfrm>
          <a:prstGeom prst="ellipse">
            <a:avLst/>
          </a:prstGeom>
        </p:spPr>
        <p:txBody>
          <a:bodyPr/>
          <a:lstStyle/>
          <a:p>
            <a:endParaRPr lang="en-GB" dirty="0"/>
          </a:p>
        </p:txBody>
      </p:sp>
      <p:sp>
        <p:nvSpPr>
          <p:cNvPr id="13" name="Text Placeholder 12">
            <a:extLst>
              <a:ext uri="{FF2B5EF4-FFF2-40B4-BE49-F238E27FC236}">
                <a16:creationId xmlns:a16="http://schemas.microsoft.com/office/drawing/2014/main" id="{F76B1254-B95A-4D3A-A56B-B2EF717A4B10}"/>
              </a:ext>
            </a:extLst>
          </p:cNvPr>
          <p:cNvSpPr>
            <a:spLocks noGrp="1"/>
          </p:cNvSpPr>
          <p:nvPr>
            <p:ph type="body" sz="quarter" idx="11"/>
          </p:nvPr>
        </p:nvSpPr>
        <p:spPr>
          <a:xfrm>
            <a:off x="5686425" y="1133475"/>
            <a:ext cx="5210175"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16469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4609D91-0B8A-4137-B739-C0FFC206EE3F}"/>
              </a:ext>
            </a:extLst>
          </p:cNvPr>
          <p:cNvSpPr>
            <a:spLocks noGrp="1"/>
          </p:cNvSpPr>
          <p:nvPr>
            <p:ph type="pic" sz="quarter" idx="10"/>
          </p:nvPr>
        </p:nvSpPr>
        <p:spPr>
          <a:xfrm>
            <a:off x="985837" y="1585912"/>
            <a:ext cx="3686175" cy="3686175"/>
          </a:xfrm>
          <a:prstGeom prst="ellipse">
            <a:avLst/>
          </a:prstGeom>
        </p:spPr>
        <p:txBody>
          <a:bodyPr/>
          <a:lstStyle/>
          <a:p>
            <a:endParaRPr lang="en-GB"/>
          </a:p>
        </p:txBody>
      </p:sp>
      <p:sp>
        <p:nvSpPr>
          <p:cNvPr id="13" name="Text Placeholder 12">
            <a:extLst>
              <a:ext uri="{FF2B5EF4-FFF2-40B4-BE49-F238E27FC236}">
                <a16:creationId xmlns:a16="http://schemas.microsoft.com/office/drawing/2014/main" id="{F76B1254-B95A-4D3A-A56B-B2EF717A4B10}"/>
              </a:ext>
            </a:extLst>
          </p:cNvPr>
          <p:cNvSpPr>
            <a:spLocks noGrp="1"/>
          </p:cNvSpPr>
          <p:nvPr>
            <p:ph type="body" sz="quarter" idx="11"/>
          </p:nvPr>
        </p:nvSpPr>
        <p:spPr>
          <a:xfrm>
            <a:off x="5686425" y="1133475"/>
            <a:ext cx="5210175"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53889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AE24-6A49-45EA-9566-9C38D64261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2518F6-3ED1-4049-8A70-73AA9E11EF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630FD06-0728-489C-9309-8E5885E74903}"/>
              </a:ext>
            </a:extLst>
          </p:cNvPr>
          <p:cNvSpPr>
            <a:spLocks noGrp="1"/>
          </p:cNvSpPr>
          <p:nvPr>
            <p:ph type="dt" sz="half" idx="10"/>
          </p:nvPr>
        </p:nvSpPr>
        <p:spPr/>
        <p:txBody>
          <a:bodyPr/>
          <a:lstStyle/>
          <a:p>
            <a:fld id="{B5D6550B-1DC0-4700-857F-4427C3D6A02A}" type="datetimeFigureOut">
              <a:rPr lang="en-GB" smtClean="0"/>
              <a:t>09/05/2022</a:t>
            </a:fld>
            <a:endParaRPr lang="en-GB"/>
          </a:p>
        </p:txBody>
      </p:sp>
      <p:sp>
        <p:nvSpPr>
          <p:cNvPr id="5" name="Footer Placeholder 4">
            <a:extLst>
              <a:ext uri="{FF2B5EF4-FFF2-40B4-BE49-F238E27FC236}">
                <a16:creationId xmlns:a16="http://schemas.microsoft.com/office/drawing/2014/main" id="{C0EA6248-6DE7-48EF-84CE-E9311D6391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9F6AC7-322C-4B78-A77F-9FC20C19DEE5}"/>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468548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5FBA-3A5D-4E32-AA43-25E112B8710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1F829EB-E409-4770-B2DC-095C9983C5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0FECB4-E413-4F5F-AC16-F300D4915A97}"/>
              </a:ext>
            </a:extLst>
          </p:cNvPr>
          <p:cNvSpPr>
            <a:spLocks noGrp="1"/>
          </p:cNvSpPr>
          <p:nvPr>
            <p:ph type="dt" sz="half" idx="10"/>
          </p:nvPr>
        </p:nvSpPr>
        <p:spPr/>
        <p:txBody>
          <a:bodyPr/>
          <a:lstStyle/>
          <a:p>
            <a:fld id="{B5D6550B-1DC0-4700-857F-4427C3D6A02A}" type="datetimeFigureOut">
              <a:rPr lang="en-GB" smtClean="0"/>
              <a:t>09/05/2022</a:t>
            </a:fld>
            <a:endParaRPr lang="en-GB"/>
          </a:p>
        </p:txBody>
      </p:sp>
      <p:sp>
        <p:nvSpPr>
          <p:cNvPr id="5" name="Footer Placeholder 4">
            <a:extLst>
              <a:ext uri="{FF2B5EF4-FFF2-40B4-BE49-F238E27FC236}">
                <a16:creationId xmlns:a16="http://schemas.microsoft.com/office/drawing/2014/main" id="{8A277514-920D-4587-ADD2-7862BB8176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0627FB-334B-4BE5-8697-2687CF8E8C1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1785077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DD91-BF0E-4564-A729-1B75F9B059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ECC8EB8-79DC-4105-BF59-59E1F8E32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B03A96-E364-4A11-9EDF-8857088CF685}"/>
              </a:ext>
            </a:extLst>
          </p:cNvPr>
          <p:cNvSpPr>
            <a:spLocks noGrp="1"/>
          </p:cNvSpPr>
          <p:nvPr>
            <p:ph type="dt" sz="half" idx="10"/>
          </p:nvPr>
        </p:nvSpPr>
        <p:spPr/>
        <p:txBody>
          <a:bodyPr/>
          <a:lstStyle/>
          <a:p>
            <a:fld id="{B5D6550B-1DC0-4700-857F-4427C3D6A02A}" type="datetimeFigureOut">
              <a:rPr lang="en-GB" smtClean="0"/>
              <a:t>09/05/2022</a:t>
            </a:fld>
            <a:endParaRPr lang="en-GB"/>
          </a:p>
        </p:txBody>
      </p:sp>
      <p:sp>
        <p:nvSpPr>
          <p:cNvPr id="5" name="Footer Placeholder 4">
            <a:extLst>
              <a:ext uri="{FF2B5EF4-FFF2-40B4-BE49-F238E27FC236}">
                <a16:creationId xmlns:a16="http://schemas.microsoft.com/office/drawing/2014/main" id="{584501C0-5D7A-4501-8656-70FBDB16D0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65BBD1-8648-43B5-B582-0604EE209AA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18558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17BC-5BB9-4C29-AD8D-32C158AF97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0F82FEC-A951-4D8C-AE1E-BDE3AE5305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0B5435-6C7C-4885-B164-B5E9E804C9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E800756-433C-46D9-8C2D-ABFAF158CD36}"/>
              </a:ext>
            </a:extLst>
          </p:cNvPr>
          <p:cNvSpPr>
            <a:spLocks noGrp="1"/>
          </p:cNvSpPr>
          <p:nvPr>
            <p:ph type="dt" sz="half" idx="10"/>
          </p:nvPr>
        </p:nvSpPr>
        <p:spPr/>
        <p:txBody>
          <a:bodyPr/>
          <a:lstStyle/>
          <a:p>
            <a:fld id="{B5D6550B-1DC0-4700-857F-4427C3D6A02A}" type="datetimeFigureOut">
              <a:rPr lang="en-GB" smtClean="0"/>
              <a:t>09/05/2022</a:t>
            </a:fld>
            <a:endParaRPr lang="en-GB"/>
          </a:p>
        </p:txBody>
      </p:sp>
      <p:sp>
        <p:nvSpPr>
          <p:cNvPr id="6" name="Footer Placeholder 5">
            <a:extLst>
              <a:ext uri="{FF2B5EF4-FFF2-40B4-BE49-F238E27FC236}">
                <a16:creationId xmlns:a16="http://schemas.microsoft.com/office/drawing/2014/main" id="{E5021F95-C869-4F40-B469-F59CBA631D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BAF97EE-654E-476B-BA32-B04913E8AF24}"/>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938842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D946-156E-4741-B1B5-C870A365092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346D166-3A84-4249-B569-C14800F5D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AD5C8B-E363-4B6A-AA6F-54E752E9CE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93A102-3BAC-4229-8D84-66D360668F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032A6-6F88-415E-AF1D-505D90B1BE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687F4D5-422E-4B1D-B531-F7E8D74125CD}"/>
              </a:ext>
            </a:extLst>
          </p:cNvPr>
          <p:cNvSpPr>
            <a:spLocks noGrp="1"/>
          </p:cNvSpPr>
          <p:nvPr>
            <p:ph type="dt" sz="half" idx="10"/>
          </p:nvPr>
        </p:nvSpPr>
        <p:spPr/>
        <p:txBody>
          <a:bodyPr/>
          <a:lstStyle/>
          <a:p>
            <a:fld id="{B5D6550B-1DC0-4700-857F-4427C3D6A02A}" type="datetimeFigureOut">
              <a:rPr lang="en-GB" smtClean="0"/>
              <a:t>09/05/2022</a:t>
            </a:fld>
            <a:endParaRPr lang="en-GB"/>
          </a:p>
        </p:txBody>
      </p:sp>
      <p:sp>
        <p:nvSpPr>
          <p:cNvPr id="8" name="Footer Placeholder 7">
            <a:extLst>
              <a:ext uri="{FF2B5EF4-FFF2-40B4-BE49-F238E27FC236}">
                <a16:creationId xmlns:a16="http://schemas.microsoft.com/office/drawing/2014/main" id="{1B1B1A9B-0C21-4A86-BB73-50295391F3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68CCD9C-EA1C-4B74-A4CF-C03C0F2D234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9377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9C07-69B5-42AC-9BD3-F041AFD969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432C421-DB49-41A0-BEC2-E20587B49F56}"/>
              </a:ext>
            </a:extLst>
          </p:cNvPr>
          <p:cNvSpPr>
            <a:spLocks noGrp="1"/>
          </p:cNvSpPr>
          <p:nvPr>
            <p:ph type="dt" sz="half" idx="10"/>
          </p:nvPr>
        </p:nvSpPr>
        <p:spPr/>
        <p:txBody>
          <a:bodyPr/>
          <a:lstStyle/>
          <a:p>
            <a:fld id="{B5D6550B-1DC0-4700-857F-4427C3D6A02A}" type="datetimeFigureOut">
              <a:rPr lang="en-GB" smtClean="0"/>
              <a:t>09/05/2022</a:t>
            </a:fld>
            <a:endParaRPr lang="en-GB"/>
          </a:p>
        </p:txBody>
      </p:sp>
      <p:sp>
        <p:nvSpPr>
          <p:cNvPr id="4" name="Footer Placeholder 3">
            <a:extLst>
              <a:ext uri="{FF2B5EF4-FFF2-40B4-BE49-F238E27FC236}">
                <a16:creationId xmlns:a16="http://schemas.microsoft.com/office/drawing/2014/main" id="{20F3AF6C-0534-49FA-9FE3-FB62B7B8B54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BA2EB39-2555-4D91-963B-B6F9EDCC33C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61790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596-30F3-4E21-8BB8-3B2F683DCD8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7DAA57-607E-462A-B0C1-6B4DBDC70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24008F-16E1-4DA0-9F9C-FFA7A6FD3A1D}"/>
              </a:ext>
            </a:extLst>
          </p:cNvPr>
          <p:cNvSpPr>
            <a:spLocks noGrp="1"/>
          </p:cNvSpPr>
          <p:nvPr>
            <p:ph type="dt" sz="half" idx="10"/>
          </p:nvPr>
        </p:nvSpPr>
        <p:spPr/>
        <p:txBody>
          <a:bodyPr/>
          <a:lstStyle/>
          <a:p>
            <a:fld id="{4EAA740D-5C2A-4F1D-B82A-9ABAE18340D9}" type="datetimeFigureOut">
              <a:rPr lang="en-GB" smtClean="0"/>
              <a:t>09/05/2022</a:t>
            </a:fld>
            <a:endParaRPr lang="en-GB"/>
          </a:p>
        </p:txBody>
      </p:sp>
      <p:sp>
        <p:nvSpPr>
          <p:cNvPr id="5" name="Footer Placeholder 4">
            <a:extLst>
              <a:ext uri="{FF2B5EF4-FFF2-40B4-BE49-F238E27FC236}">
                <a16:creationId xmlns:a16="http://schemas.microsoft.com/office/drawing/2014/main" id="{FC13D26C-6899-4EBE-8A03-9C7A236AD1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056CEA-896C-4DDE-A426-903C0EDA4DF7}"/>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2454233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04B59-D775-41B3-96BE-77A9A72201C4}"/>
              </a:ext>
            </a:extLst>
          </p:cNvPr>
          <p:cNvSpPr>
            <a:spLocks noGrp="1"/>
          </p:cNvSpPr>
          <p:nvPr>
            <p:ph type="dt" sz="half" idx="10"/>
          </p:nvPr>
        </p:nvSpPr>
        <p:spPr/>
        <p:txBody>
          <a:bodyPr/>
          <a:lstStyle/>
          <a:p>
            <a:fld id="{B5D6550B-1DC0-4700-857F-4427C3D6A02A}" type="datetimeFigureOut">
              <a:rPr lang="en-GB" smtClean="0"/>
              <a:t>09/05/2022</a:t>
            </a:fld>
            <a:endParaRPr lang="en-GB"/>
          </a:p>
        </p:txBody>
      </p:sp>
      <p:sp>
        <p:nvSpPr>
          <p:cNvPr id="3" name="Footer Placeholder 2">
            <a:extLst>
              <a:ext uri="{FF2B5EF4-FFF2-40B4-BE49-F238E27FC236}">
                <a16:creationId xmlns:a16="http://schemas.microsoft.com/office/drawing/2014/main" id="{5FD27223-0CBF-4D78-B269-7D19C89F17B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7B0B591-9DC3-4C78-89D6-AA2F219ABF4B}"/>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821327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D78D-5886-4A5B-B5C5-4E86C129DD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6A72C43-D5FB-41FF-8D32-FA5350D9D9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47312A0-776B-4FF4-99C3-113836D8DD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F42DB2-8068-4BCD-B7A4-9B648E6BB3DC}"/>
              </a:ext>
            </a:extLst>
          </p:cNvPr>
          <p:cNvSpPr>
            <a:spLocks noGrp="1"/>
          </p:cNvSpPr>
          <p:nvPr>
            <p:ph type="dt" sz="half" idx="10"/>
          </p:nvPr>
        </p:nvSpPr>
        <p:spPr/>
        <p:txBody>
          <a:bodyPr/>
          <a:lstStyle/>
          <a:p>
            <a:fld id="{B5D6550B-1DC0-4700-857F-4427C3D6A02A}" type="datetimeFigureOut">
              <a:rPr lang="en-GB" smtClean="0"/>
              <a:t>09/05/2022</a:t>
            </a:fld>
            <a:endParaRPr lang="en-GB"/>
          </a:p>
        </p:txBody>
      </p:sp>
      <p:sp>
        <p:nvSpPr>
          <p:cNvPr id="6" name="Footer Placeholder 5">
            <a:extLst>
              <a:ext uri="{FF2B5EF4-FFF2-40B4-BE49-F238E27FC236}">
                <a16:creationId xmlns:a16="http://schemas.microsoft.com/office/drawing/2014/main" id="{D55D6FA9-D37A-40D2-B998-DD4E6FDFC05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69CC58-0C39-4E2D-99A7-461A4F5F35CD}"/>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327170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BEDA0-5F22-47D2-A13D-06400971E1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5FEA482-AC92-4F5F-9BEE-6DCA19B51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3442AB-5529-46E0-A77E-6ABDD21D2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62EB8-0E6C-498B-80EE-84573F71BC81}"/>
              </a:ext>
            </a:extLst>
          </p:cNvPr>
          <p:cNvSpPr>
            <a:spLocks noGrp="1"/>
          </p:cNvSpPr>
          <p:nvPr>
            <p:ph type="dt" sz="half" idx="10"/>
          </p:nvPr>
        </p:nvSpPr>
        <p:spPr/>
        <p:txBody>
          <a:bodyPr/>
          <a:lstStyle/>
          <a:p>
            <a:fld id="{B5D6550B-1DC0-4700-857F-4427C3D6A02A}" type="datetimeFigureOut">
              <a:rPr lang="en-GB" smtClean="0"/>
              <a:t>09/05/2022</a:t>
            </a:fld>
            <a:endParaRPr lang="en-GB"/>
          </a:p>
        </p:txBody>
      </p:sp>
      <p:sp>
        <p:nvSpPr>
          <p:cNvPr id="6" name="Footer Placeholder 5">
            <a:extLst>
              <a:ext uri="{FF2B5EF4-FFF2-40B4-BE49-F238E27FC236}">
                <a16:creationId xmlns:a16="http://schemas.microsoft.com/office/drawing/2014/main" id="{7F5EFA47-BC41-40A3-8C23-602A6F2F7B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C4C5F5-8647-46E0-BDA2-3939B66C9A38}"/>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929355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617F-13BE-4DDD-82E7-B43FC69B58A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0220F8A-3533-4E37-9A79-95E8FCE90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D21CF7-ACB2-4ECC-94DE-99FA6094ED37}"/>
              </a:ext>
            </a:extLst>
          </p:cNvPr>
          <p:cNvSpPr>
            <a:spLocks noGrp="1"/>
          </p:cNvSpPr>
          <p:nvPr>
            <p:ph type="dt" sz="half" idx="10"/>
          </p:nvPr>
        </p:nvSpPr>
        <p:spPr/>
        <p:txBody>
          <a:bodyPr/>
          <a:lstStyle/>
          <a:p>
            <a:fld id="{B5D6550B-1DC0-4700-857F-4427C3D6A02A}" type="datetimeFigureOut">
              <a:rPr lang="en-GB" smtClean="0"/>
              <a:t>09/05/2022</a:t>
            </a:fld>
            <a:endParaRPr lang="en-GB"/>
          </a:p>
        </p:txBody>
      </p:sp>
      <p:sp>
        <p:nvSpPr>
          <p:cNvPr id="5" name="Footer Placeholder 4">
            <a:extLst>
              <a:ext uri="{FF2B5EF4-FFF2-40B4-BE49-F238E27FC236}">
                <a16:creationId xmlns:a16="http://schemas.microsoft.com/office/drawing/2014/main" id="{342F63F7-37C5-4E00-86A1-A0C2EA80FF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0A13C3-A0F5-4FA9-A7A4-991B61E92EB3}"/>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4111640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B06E1C-47A2-4853-AF3D-2067E56DBC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FFB5A07-2163-446B-A8CB-7EDB38E395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449175-8A54-457F-8D10-9A959C1C2713}"/>
              </a:ext>
            </a:extLst>
          </p:cNvPr>
          <p:cNvSpPr>
            <a:spLocks noGrp="1"/>
          </p:cNvSpPr>
          <p:nvPr>
            <p:ph type="dt" sz="half" idx="10"/>
          </p:nvPr>
        </p:nvSpPr>
        <p:spPr/>
        <p:txBody>
          <a:bodyPr/>
          <a:lstStyle/>
          <a:p>
            <a:fld id="{B5D6550B-1DC0-4700-857F-4427C3D6A02A}" type="datetimeFigureOut">
              <a:rPr lang="en-GB" smtClean="0"/>
              <a:t>09/05/2022</a:t>
            </a:fld>
            <a:endParaRPr lang="en-GB"/>
          </a:p>
        </p:txBody>
      </p:sp>
      <p:sp>
        <p:nvSpPr>
          <p:cNvPr id="5" name="Footer Placeholder 4">
            <a:extLst>
              <a:ext uri="{FF2B5EF4-FFF2-40B4-BE49-F238E27FC236}">
                <a16:creationId xmlns:a16="http://schemas.microsoft.com/office/drawing/2014/main" id="{015F9068-8F8E-40D6-98FD-A1D7A8CB8F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808658-4C7F-400C-BAFB-343826DFD5C9}"/>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142489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622911" y="879186"/>
            <a:ext cx="5099632" cy="5099628"/>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5996591" y="1911838"/>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6207095" y="3989894"/>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56286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2251105" y="-1360991"/>
            <a:ext cx="8458200" cy="8458194"/>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5996591" y="1911838"/>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6207095" y="3989894"/>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672040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4005129" y="671558"/>
            <a:ext cx="4181742" cy="4181740"/>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3602488" y="5165409"/>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3678261" y="6036291"/>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869637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6024126" y="200025"/>
            <a:ext cx="5982574" cy="6457950"/>
          </a:xfrm>
        </p:spPr>
        <p:txBody>
          <a:bodyPr/>
          <a:lstStyle/>
          <a:p>
            <a:endParaRPr lang="en-GB"/>
          </a:p>
        </p:txBody>
      </p:sp>
    </p:spTree>
    <p:extLst>
      <p:ext uri="{BB962C8B-B14F-4D97-AF65-F5344CB8AC3E}">
        <p14:creationId xmlns:p14="http://schemas.microsoft.com/office/powerpoint/2010/main" val="1626236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rot="325581">
            <a:off x="6213068" y="707958"/>
            <a:ext cx="4318000" cy="5442083"/>
          </a:xfrm>
        </p:spPr>
        <p:txBody>
          <a:bodyPr/>
          <a:lstStyle/>
          <a:p>
            <a:endParaRPr lang="en-GB"/>
          </a:p>
        </p:txBody>
      </p:sp>
    </p:spTree>
    <p:extLst>
      <p:ext uri="{BB962C8B-B14F-4D97-AF65-F5344CB8AC3E}">
        <p14:creationId xmlns:p14="http://schemas.microsoft.com/office/powerpoint/2010/main" val="36032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FDCA-B94F-4AE6-8638-8138A3EF1A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57980B-78F4-4870-82DE-B43AAEE75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058910-0C63-4EC6-8F31-3EB9D05C849A}"/>
              </a:ext>
            </a:extLst>
          </p:cNvPr>
          <p:cNvSpPr>
            <a:spLocks noGrp="1"/>
          </p:cNvSpPr>
          <p:nvPr>
            <p:ph type="dt" sz="half" idx="10"/>
          </p:nvPr>
        </p:nvSpPr>
        <p:spPr/>
        <p:txBody>
          <a:bodyPr/>
          <a:lstStyle/>
          <a:p>
            <a:fld id="{4EAA740D-5C2A-4F1D-B82A-9ABAE18340D9}" type="datetimeFigureOut">
              <a:rPr lang="en-GB" smtClean="0"/>
              <a:t>09/05/2022</a:t>
            </a:fld>
            <a:endParaRPr lang="en-GB"/>
          </a:p>
        </p:txBody>
      </p:sp>
      <p:sp>
        <p:nvSpPr>
          <p:cNvPr id="5" name="Footer Placeholder 4">
            <a:extLst>
              <a:ext uri="{FF2B5EF4-FFF2-40B4-BE49-F238E27FC236}">
                <a16:creationId xmlns:a16="http://schemas.microsoft.com/office/drawing/2014/main" id="{42CB206B-957C-4130-A668-2629A0DFB0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B163EB-A37B-4EB2-9162-FDC1556C2C0F}"/>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37272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1318775" y="1288425"/>
            <a:ext cx="4281150" cy="4281150"/>
          </a:xfrm>
        </p:spPr>
        <p:txBody>
          <a:bodyPr/>
          <a:lstStyle/>
          <a:p>
            <a:endParaRPr lang="en-GB"/>
          </a:p>
        </p:txBody>
      </p:sp>
    </p:spTree>
    <p:extLst>
      <p:ext uri="{BB962C8B-B14F-4D97-AF65-F5344CB8AC3E}">
        <p14:creationId xmlns:p14="http://schemas.microsoft.com/office/powerpoint/2010/main" val="1053333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66B5597-730C-4777-914F-F77C4A29FE0A}"/>
              </a:ext>
            </a:extLst>
          </p:cNvPr>
          <p:cNvSpPr>
            <a:spLocks noGrp="1"/>
          </p:cNvSpPr>
          <p:nvPr>
            <p:ph type="pic" sz="quarter" idx="11"/>
          </p:nvPr>
        </p:nvSpPr>
        <p:spPr>
          <a:xfrm>
            <a:off x="225040" y="205099"/>
            <a:ext cx="5731380" cy="6447802"/>
          </a:xfrm>
        </p:spPr>
        <p:txBody>
          <a:bodyPr/>
          <a:lstStyle/>
          <a:p>
            <a:endParaRPr lang="en-GB"/>
          </a:p>
        </p:txBody>
      </p:sp>
      <p:sp>
        <p:nvSpPr>
          <p:cNvPr id="6" name="Picture Placeholder 2">
            <a:extLst>
              <a:ext uri="{FF2B5EF4-FFF2-40B4-BE49-F238E27FC236}">
                <a16:creationId xmlns:a16="http://schemas.microsoft.com/office/drawing/2014/main" id="{F704D096-0201-4EC7-8642-F7463FA35932}"/>
              </a:ext>
            </a:extLst>
          </p:cNvPr>
          <p:cNvSpPr>
            <a:spLocks noGrp="1"/>
          </p:cNvSpPr>
          <p:nvPr>
            <p:ph type="pic" sz="quarter" idx="12"/>
          </p:nvPr>
        </p:nvSpPr>
        <p:spPr>
          <a:xfrm>
            <a:off x="6235580" y="205099"/>
            <a:ext cx="5731380" cy="6447802"/>
          </a:xfrm>
        </p:spPr>
        <p:txBody>
          <a:bodyPr/>
          <a:lstStyle/>
          <a:p>
            <a:endParaRPr lang="en-GB"/>
          </a:p>
        </p:txBody>
      </p:sp>
    </p:spTree>
    <p:extLst>
      <p:ext uri="{BB962C8B-B14F-4D97-AF65-F5344CB8AC3E}">
        <p14:creationId xmlns:p14="http://schemas.microsoft.com/office/powerpoint/2010/main" val="461279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66B5597-730C-4777-914F-F77C4A29FE0A}"/>
              </a:ext>
            </a:extLst>
          </p:cNvPr>
          <p:cNvSpPr>
            <a:spLocks noGrp="1"/>
          </p:cNvSpPr>
          <p:nvPr>
            <p:ph type="pic" sz="quarter" idx="11"/>
          </p:nvPr>
        </p:nvSpPr>
        <p:spPr>
          <a:xfrm>
            <a:off x="225040" y="205099"/>
            <a:ext cx="5731380" cy="6447802"/>
          </a:xfrm>
        </p:spPr>
        <p:txBody>
          <a:bodyPr/>
          <a:lstStyle/>
          <a:p>
            <a:endParaRPr lang="en-GB"/>
          </a:p>
        </p:txBody>
      </p:sp>
    </p:spTree>
    <p:extLst>
      <p:ext uri="{BB962C8B-B14F-4D97-AF65-F5344CB8AC3E}">
        <p14:creationId xmlns:p14="http://schemas.microsoft.com/office/powerpoint/2010/main" val="4216074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09/05/2022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011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09/05/2022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660691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D6550B-1DC0-4700-857F-4427C3D6A02A}" type="datetimeFigureOut">
              <a:rPr lang="en-GB" smtClean="0"/>
              <a:t>09/05/2022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791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D6550B-1DC0-4700-857F-4427C3D6A02A}" type="datetimeFigureOut">
              <a:rPr lang="en-GB" smtClean="0"/>
              <a:t>09/05/2022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81361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D6550B-1DC0-4700-857F-4427C3D6A02A}" type="datetimeFigureOut">
              <a:rPr lang="en-GB" smtClean="0"/>
              <a:t>09/05/2022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803028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5D6550B-1DC0-4700-857F-4427C3D6A02A}" type="datetimeFigureOut">
              <a:rPr lang="en-GB" smtClean="0"/>
              <a:t>09/05/2022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14915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5D6550B-1DC0-4700-857F-4427C3D6A02A}" type="datetimeFigureOut">
              <a:rPr lang="en-GB" smtClean="0"/>
              <a:t>09/05/2022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092636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403D-F80D-43A0-9B3B-B4F9D79061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C206AA0-7765-4213-86F7-3CD5AE2341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44D10CB-91FC-4A86-99F3-B239C9D3B5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82C3B03-481C-4569-B0F9-78C17E8EB690}"/>
              </a:ext>
            </a:extLst>
          </p:cNvPr>
          <p:cNvSpPr>
            <a:spLocks noGrp="1"/>
          </p:cNvSpPr>
          <p:nvPr>
            <p:ph type="dt" sz="half" idx="10"/>
          </p:nvPr>
        </p:nvSpPr>
        <p:spPr/>
        <p:txBody>
          <a:bodyPr/>
          <a:lstStyle/>
          <a:p>
            <a:fld id="{4EAA740D-5C2A-4F1D-B82A-9ABAE18340D9}" type="datetimeFigureOut">
              <a:rPr lang="en-GB" smtClean="0"/>
              <a:t>09/05/2022</a:t>
            </a:fld>
            <a:endParaRPr lang="en-GB"/>
          </a:p>
        </p:txBody>
      </p:sp>
      <p:sp>
        <p:nvSpPr>
          <p:cNvPr id="6" name="Footer Placeholder 5">
            <a:extLst>
              <a:ext uri="{FF2B5EF4-FFF2-40B4-BE49-F238E27FC236}">
                <a16:creationId xmlns:a16="http://schemas.microsoft.com/office/drawing/2014/main" id="{3F43B7D1-B88E-4344-A407-5C34FCFA34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9397EF-6914-4010-BB58-026D905FB6EA}"/>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24986521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5D6550B-1DC0-4700-857F-4427C3D6A02A}" type="datetimeFigureOut">
              <a:rPr lang="en-GB" smtClean="0"/>
              <a:t>09/05/2022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C598759-2E07-4507-9B53-894437B8F4DA}" type="slidenum">
              <a:rPr lang="en-GB" smtClean="0"/>
              <a:t>‹#›</a:t>
            </a:fld>
            <a:endParaRPr lang="en-GB"/>
          </a:p>
        </p:txBody>
      </p:sp>
    </p:spTree>
    <p:extLst>
      <p:ext uri="{BB962C8B-B14F-4D97-AF65-F5344CB8AC3E}">
        <p14:creationId xmlns:p14="http://schemas.microsoft.com/office/powerpoint/2010/main" val="1244328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5D6550B-1DC0-4700-857F-4427C3D6A02A}" type="datetimeFigureOut">
              <a:rPr lang="en-GB" smtClean="0"/>
              <a:t>09/05/2022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60057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09/05/2022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1477926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09/05/2022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635451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1318775" y="1288425"/>
            <a:ext cx="4281150" cy="4281150"/>
          </a:xfrm>
        </p:spPr>
        <p:txBody>
          <a:bodyPr/>
          <a:lstStyle/>
          <a:p>
            <a:endParaRPr lang="en-GB"/>
          </a:p>
        </p:txBody>
      </p:sp>
    </p:spTree>
    <p:extLst>
      <p:ext uri="{BB962C8B-B14F-4D97-AF65-F5344CB8AC3E}">
        <p14:creationId xmlns:p14="http://schemas.microsoft.com/office/powerpoint/2010/main" val="107524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836F35-F6F4-48BD-845C-2B3CF32868B9}"/>
              </a:ext>
            </a:extLst>
          </p:cNvPr>
          <p:cNvSpPr>
            <a:spLocks noGrp="1"/>
          </p:cNvSpPr>
          <p:nvPr>
            <p:ph type="pic" sz="quarter" idx="10"/>
          </p:nvPr>
        </p:nvSpPr>
        <p:spPr>
          <a:xfrm>
            <a:off x="0" y="0"/>
            <a:ext cx="6096000" cy="3429000"/>
          </a:xfrm>
        </p:spPr>
        <p:txBody>
          <a:bodyPr/>
          <a:lstStyle/>
          <a:p>
            <a:endParaRPr lang="en-GB"/>
          </a:p>
        </p:txBody>
      </p:sp>
      <p:sp>
        <p:nvSpPr>
          <p:cNvPr id="9" name="Picture Placeholder 6">
            <a:extLst>
              <a:ext uri="{FF2B5EF4-FFF2-40B4-BE49-F238E27FC236}">
                <a16:creationId xmlns:a16="http://schemas.microsoft.com/office/drawing/2014/main" id="{F4D773C2-659A-481A-B12C-AB00BC572032}"/>
              </a:ext>
            </a:extLst>
          </p:cNvPr>
          <p:cNvSpPr>
            <a:spLocks noGrp="1"/>
          </p:cNvSpPr>
          <p:nvPr>
            <p:ph type="pic" sz="quarter" idx="12"/>
          </p:nvPr>
        </p:nvSpPr>
        <p:spPr>
          <a:xfrm>
            <a:off x="6096000" y="0"/>
            <a:ext cx="6096000" cy="3429000"/>
          </a:xfrm>
        </p:spPr>
        <p:txBody>
          <a:bodyPr/>
          <a:lstStyle/>
          <a:p>
            <a:endParaRPr lang="en-GB"/>
          </a:p>
        </p:txBody>
      </p:sp>
      <p:sp>
        <p:nvSpPr>
          <p:cNvPr id="3" name="Text Placeholder 2">
            <a:extLst>
              <a:ext uri="{FF2B5EF4-FFF2-40B4-BE49-F238E27FC236}">
                <a16:creationId xmlns:a16="http://schemas.microsoft.com/office/drawing/2014/main" id="{55FDC0AA-D783-4E46-9EE1-0F2A10ACEEDF}"/>
              </a:ext>
            </a:extLst>
          </p:cNvPr>
          <p:cNvSpPr>
            <a:spLocks noGrp="1"/>
          </p:cNvSpPr>
          <p:nvPr>
            <p:ph type="body" sz="quarter" idx="13" hasCustomPrompt="1"/>
          </p:nvPr>
        </p:nvSpPr>
        <p:spPr>
          <a:xfrm>
            <a:off x="0" y="3429000"/>
            <a:ext cx="6096000" cy="3429000"/>
          </a:xfrm>
        </p:spPr>
        <p:txBody>
          <a:bodyPr/>
          <a:lstStyle>
            <a:lvl1pPr marL="0" indent="0" algn="l">
              <a:buFontTx/>
              <a:buNone/>
              <a:defRPr/>
            </a:lvl1pPr>
            <a:lvl3pPr marL="914400" indent="0" algn="l">
              <a:buFontTx/>
              <a:buNone/>
              <a:defRPr/>
            </a:lvl3pPr>
            <a:lvl4pPr marL="1371600" indent="0">
              <a:buFontTx/>
              <a:buNone/>
              <a:defRPr/>
            </a:lvl4pPr>
            <a:lvl5pPr marL="1828800" indent="0">
              <a:buFontTx/>
              <a:buNone/>
              <a:defRPr/>
            </a:lvl5pPr>
          </a:lstStyle>
          <a:p>
            <a:pPr lvl="0"/>
            <a:r>
              <a:rPr lang="en-US" dirty="0"/>
              <a:t>   </a:t>
            </a:r>
            <a:br>
              <a:rPr lang="en-US" dirty="0"/>
            </a:br>
            <a:r>
              <a:rPr lang="en-US" dirty="0"/>
              <a:t>       Click to edit Master text styles</a:t>
            </a:r>
          </a:p>
          <a:p>
            <a:pPr lvl="2"/>
            <a:r>
              <a:rPr lang="en-US" dirty="0"/>
              <a:t/>
            </a:r>
            <a:br>
              <a:rPr lang="en-US" dirty="0"/>
            </a:br>
            <a:r>
              <a:rPr lang="en-US" dirty="0"/>
              <a:t>Third level</a:t>
            </a:r>
          </a:p>
        </p:txBody>
      </p:sp>
      <p:sp>
        <p:nvSpPr>
          <p:cNvPr id="11" name="Text Placeholder 2">
            <a:extLst>
              <a:ext uri="{FF2B5EF4-FFF2-40B4-BE49-F238E27FC236}">
                <a16:creationId xmlns:a16="http://schemas.microsoft.com/office/drawing/2014/main" id="{866D672E-4A67-48E6-84B8-7DB399CC8C4D}"/>
              </a:ext>
            </a:extLst>
          </p:cNvPr>
          <p:cNvSpPr>
            <a:spLocks noGrp="1"/>
          </p:cNvSpPr>
          <p:nvPr>
            <p:ph type="body" sz="quarter" idx="14" hasCustomPrompt="1"/>
          </p:nvPr>
        </p:nvSpPr>
        <p:spPr>
          <a:xfrm>
            <a:off x="6096000" y="3429000"/>
            <a:ext cx="6096000" cy="3429000"/>
          </a:xfrm>
        </p:spPr>
        <p:txBody>
          <a:bodyPr/>
          <a:lstStyle>
            <a:lvl1pPr marL="0" indent="0" algn="l">
              <a:buFontTx/>
              <a:buNone/>
              <a:defRPr/>
            </a:lvl1pPr>
            <a:lvl3pPr marL="914400" indent="0" algn="l">
              <a:buFontTx/>
              <a:buNone/>
              <a:defRPr/>
            </a:lvl3pPr>
            <a:lvl4pPr marL="1371600" indent="0">
              <a:buFontTx/>
              <a:buNone/>
              <a:defRPr/>
            </a:lvl4pPr>
            <a:lvl5pPr marL="1828800" indent="0">
              <a:buFontTx/>
              <a:buNone/>
              <a:defRPr/>
            </a:lvl5pPr>
          </a:lstStyle>
          <a:p>
            <a:pPr lvl="0"/>
            <a:r>
              <a:rPr lang="en-US" dirty="0"/>
              <a:t>   </a:t>
            </a:r>
            <a:br>
              <a:rPr lang="en-US" dirty="0"/>
            </a:br>
            <a:r>
              <a:rPr lang="en-US" dirty="0"/>
              <a:t>       Click to edit Master text styles</a:t>
            </a:r>
          </a:p>
          <a:p>
            <a:pPr lvl="2"/>
            <a:r>
              <a:rPr lang="en-US" dirty="0"/>
              <a:t/>
            </a:r>
            <a:br>
              <a:rPr lang="en-US" dirty="0"/>
            </a:br>
            <a:r>
              <a:rPr lang="en-US" dirty="0"/>
              <a:t>Third level</a:t>
            </a:r>
          </a:p>
        </p:txBody>
      </p:sp>
    </p:spTree>
    <p:extLst>
      <p:ext uri="{BB962C8B-B14F-4D97-AF65-F5344CB8AC3E}">
        <p14:creationId xmlns:p14="http://schemas.microsoft.com/office/powerpoint/2010/main" val="1658785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1344000" y="2277000"/>
            <a:ext cx="3383987" cy="3383987"/>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840000" y="765000"/>
            <a:ext cx="4464000" cy="1080000"/>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1" name="Text Placeholder 10">
            <a:extLst>
              <a:ext uri="{FF2B5EF4-FFF2-40B4-BE49-F238E27FC236}">
                <a16:creationId xmlns:a16="http://schemas.microsoft.com/office/drawing/2014/main" id="{9109A73B-3708-473E-8E2B-ECCF8848C1A5}"/>
              </a:ext>
            </a:extLst>
          </p:cNvPr>
          <p:cNvSpPr>
            <a:spLocks noGrp="1"/>
          </p:cNvSpPr>
          <p:nvPr>
            <p:ph type="body" sz="quarter" idx="15"/>
          </p:nvPr>
        </p:nvSpPr>
        <p:spPr>
          <a:xfrm>
            <a:off x="5808000" y="2398875"/>
            <a:ext cx="5616575" cy="454125"/>
          </a:xfrm>
        </p:spPr>
        <p:txBody>
          <a:bodyPr/>
          <a:lstStyle>
            <a:lvl1pPr marL="0" indent="0">
              <a:buFontTx/>
              <a:buNone/>
              <a:defRPr>
                <a:solidFill>
                  <a:schemeClr val="bg1"/>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832F7AF3-BF1D-46F2-83CC-0B8AA1CFA3A4}"/>
              </a:ext>
            </a:extLst>
          </p:cNvPr>
          <p:cNvSpPr>
            <a:spLocks noGrp="1"/>
          </p:cNvSpPr>
          <p:nvPr>
            <p:ph type="body" sz="quarter" idx="16"/>
          </p:nvPr>
        </p:nvSpPr>
        <p:spPr>
          <a:xfrm>
            <a:off x="5808000" y="2896425"/>
            <a:ext cx="5616575" cy="720000"/>
          </a:xfrm>
        </p:spPr>
        <p:txBody>
          <a:bodyPr>
            <a:normAutofit/>
          </a:bodyPr>
          <a:lstStyle>
            <a:lvl1pPr marL="0" indent="0">
              <a:buFontTx/>
              <a:buNone/>
              <a:defRPr sz="1400">
                <a:solidFill>
                  <a:schemeClr val="bg1"/>
                </a:solidFill>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49A0BA3A-99BA-4230-BCBC-B27470FB136F}"/>
              </a:ext>
            </a:extLst>
          </p:cNvPr>
          <p:cNvSpPr>
            <a:spLocks noGrp="1"/>
          </p:cNvSpPr>
          <p:nvPr>
            <p:ph type="body" sz="quarter" idx="19"/>
          </p:nvPr>
        </p:nvSpPr>
        <p:spPr>
          <a:xfrm>
            <a:off x="1488000" y="5942837"/>
            <a:ext cx="3383987" cy="300300"/>
          </a:xfrm>
        </p:spPr>
        <p:txBody>
          <a:bodyPr>
            <a:normAutofit/>
          </a:bodyPr>
          <a:lstStyle>
            <a:lvl1pPr marL="0" indent="0" algn="ctr">
              <a:buFontTx/>
              <a:buNone/>
              <a:defRPr sz="1400">
                <a:solidFill>
                  <a:schemeClr val="bg1"/>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5808000" y="3939450"/>
            <a:ext cx="5616575" cy="454125"/>
          </a:xfrm>
        </p:spPr>
        <p:txBody>
          <a:bodyPr/>
          <a:lstStyle>
            <a:lvl1pPr marL="0" indent="0">
              <a:buFontTx/>
              <a:buNone/>
              <a:defRPr>
                <a:solidFill>
                  <a:schemeClr val="bg1"/>
                </a:solidFill>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F8E74961-8A41-4213-8BFA-7E12946BA70B}"/>
              </a:ext>
            </a:extLst>
          </p:cNvPr>
          <p:cNvSpPr>
            <a:spLocks noGrp="1"/>
          </p:cNvSpPr>
          <p:nvPr>
            <p:ph type="body" sz="quarter" idx="21"/>
          </p:nvPr>
        </p:nvSpPr>
        <p:spPr>
          <a:xfrm>
            <a:off x="5808000" y="4437000"/>
            <a:ext cx="5616575" cy="720000"/>
          </a:xfrm>
        </p:spPr>
        <p:txBody>
          <a:bodyPr>
            <a:normAutofit/>
          </a:bodyPr>
          <a:lstStyle>
            <a:lvl1pPr marL="0" indent="0">
              <a:buFontTx/>
              <a:buNone/>
              <a:defRPr sz="14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723811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5838825" y="0"/>
            <a:ext cx="6353175" cy="6858000"/>
          </a:xfrm>
        </p:spPr>
        <p:txBody>
          <a:bodyPr/>
          <a:lstStyle/>
          <a:p>
            <a:endParaRPr lang="en-GB"/>
          </a:p>
        </p:txBody>
      </p:sp>
    </p:spTree>
    <p:extLst>
      <p:ext uri="{BB962C8B-B14F-4D97-AF65-F5344CB8AC3E}">
        <p14:creationId xmlns:p14="http://schemas.microsoft.com/office/powerpoint/2010/main" val="2406135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836F35-F6F4-48BD-845C-2B3CF32868B9}"/>
              </a:ext>
            </a:extLst>
          </p:cNvPr>
          <p:cNvSpPr>
            <a:spLocks noGrp="1"/>
          </p:cNvSpPr>
          <p:nvPr>
            <p:ph type="pic" sz="quarter" idx="10"/>
          </p:nvPr>
        </p:nvSpPr>
        <p:spPr>
          <a:xfrm>
            <a:off x="0" y="0"/>
            <a:ext cx="6096000" cy="3429000"/>
          </a:xfrm>
        </p:spPr>
        <p:txBody>
          <a:bodyPr/>
          <a:lstStyle/>
          <a:p>
            <a:endParaRPr lang="en-GB"/>
          </a:p>
        </p:txBody>
      </p:sp>
      <p:sp>
        <p:nvSpPr>
          <p:cNvPr id="8" name="Picture Placeholder 6">
            <a:extLst>
              <a:ext uri="{FF2B5EF4-FFF2-40B4-BE49-F238E27FC236}">
                <a16:creationId xmlns:a16="http://schemas.microsoft.com/office/drawing/2014/main" id="{61E5AA44-35F6-4ADC-ADCB-FDABB12D73FD}"/>
              </a:ext>
            </a:extLst>
          </p:cNvPr>
          <p:cNvSpPr>
            <a:spLocks noGrp="1"/>
          </p:cNvSpPr>
          <p:nvPr>
            <p:ph type="pic" sz="quarter" idx="11"/>
          </p:nvPr>
        </p:nvSpPr>
        <p:spPr>
          <a:xfrm>
            <a:off x="0" y="3429000"/>
            <a:ext cx="6096000" cy="3429000"/>
          </a:xfrm>
        </p:spPr>
        <p:txBody>
          <a:bodyPr/>
          <a:lstStyle/>
          <a:p>
            <a:endParaRPr lang="en-GB"/>
          </a:p>
        </p:txBody>
      </p:sp>
      <p:sp>
        <p:nvSpPr>
          <p:cNvPr id="9" name="Picture Placeholder 6">
            <a:extLst>
              <a:ext uri="{FF2B5EF4-FFF2-40B4-BE49-F238E27FC236}">
                <a16:creationId xmlns:a16="http://schemas.microsoft.com/office/drawing/2014/main" id="{F4D773C2-659A-481A-B12C-AB00BC572032}"/>
              </a:ext>
            </a:extLst>
          </p:cNvPr>
          <p:cNvSpPr>
            <a:spLocks noGrp="1"/>
          </p:cNvSpPr>
          <p:nvPr>
            <p:ph type="pic" sz="quarter" idx="12"/>
          </p:nvPr>
        </p:nvSpPr>
        <p:spPr>
          <a:xfrm>
            <a:off x="6096000" y="0"/>
            <a:ext cx="6096000" cy="3429000"/>
          </a:xfrm>
        </p:spPr>
        <p:txBody>
          <a:bodyPr/>
          <a:lstStyle/>
          <a:p>
            <a:endParaRPr lang="en-GB"/>
          </a:p>
        </p:txBody>
      </p:sp>
      <p:sp>
        <p:nvSpPr>
          <p:cNvPr id="10" name="Picture Placeholder 6">
            <a:extLst>
              <a:ext uri="{FF2B5EF4-FFF2-40B4-BE49-F238E27FC236}">
                <a16:creationId xmlns:a16="http://schemas.microsoft.com/office/drawing/2014/main" id="{61E8C6FD-9C40-45F1-B97D-9F07662548C2}"/>
              </a:ext>
            </a:extLst>
          </p:cNvPr>
          <p:cNvSpPr>
            <a:spLocks noGrp="1"/>
          </p:cNvSpPr>
          <p:nvPr>
            <p:ph type="pic" sz="quarter" idx="13"/>
          </p:nvPr>
        </p:nvSpPr>
        <p:spPr>
          <a:xfrm>
            <a:off x="6096000" y="3429000"/>
            <a:ext cx="6096000" cy="3429000"/>
          </a:xfrm>
        </p:spPr>
        <p:txBody>
          <a:bodyPr/>
          <a:lstStyle/>
          <a:p>
            <a:endParaRPr lang="en-GB"/>
          </a:p>
        </p:txBody>
      </p:sp>
    </p:spTree>
    <p:extLst>
      <p:ext uri="{BB962C8B-B14F-4D97-AF65-F5344CB8AC3E}">
        <p14:creationId xmlns:p14="http://schemas.microsoft.com/office/powerpoint/2010/main" val="174749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99AF-7D9A-42B1-98EF-C0E9E208BD5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BBF1C4-1025-47D0-8149-E1F3E911A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CFF13A-A2B8-4917-BD16-3C39AB60E8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22D0944-444A-4268-9E28-CB4C37A05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0B57C8-C652-406B-95C2-DF4227A64A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99A77FD-2BFE-4065-AFD4-D92603B832B9}"/>
              </a:ext>
            </a:extLst>
          </p:cNvPr>
          <p:cNvSpPr>
            <a:spLocks noGrp="1"/>
          </p:cNvSpPr>
          <p:nvPr>
            <p:ph type="dt" sz="half" idx="10"/>
          </p:nvPr>
        </p:nvSpPr>
        <p:spPr/>
        <p:txBody>
          <a:bodyPr/>
          <a:lstStyle/>
          <a:p>
            <a:fld id="{4EAA740D-5C2A-4F1D-B82A-9ABAE18340D9}" type="datetimeFigureOut">
              <a:rPr lang="en-GB" smtClean="0"/>
              <a:t>09/05/2022</a:t>
            </a:fld>
            <a:endParaRPr lang="en-GB"/>
          </a:p>
        </p:txBody>
      </p:sp>
      <p:sp>
        <p:nvSpPr>
          <p:cNvPr id="8" name="Footer Placeholder 7">
            <a:extLst>
              <a:ext uri="{FF2B5EF4-FFF2-40B4-BE49-F238E27FC236}">
                <a16:creationId xmlns:a16="http://schemas.microsoft.com/office/drawing/2014/main" id="{931832AA-DA04-40F9-AFED-462F82188C4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633CE15-96EA-449E-933E-50D0BE613389}"/>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236776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F34F-EAF1-43BE-99BE-0DC942A2B9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AF5C0D0-367C-4C4E-813F-95F46DD9510F}"/>
              </a:ext>
            </a:extLst>
          </p:cNvPr>
          <p:cNvSpPr>
            <a:spLocks noGrp="1"/>
          </p:cNvSpPr>
          <p:nvPr>
            <p:ph type="dt" sz="half" idx="10"/>
          </p:nvPr>
        </p:nvSpPr>
        <p:spPr/>
        <p:txBody>
          <a:bodyPr/>
          <a:lstStyle/>
          <a:p>
            <a:fld id="{4EAA740D-5C2A-4F1D-B82A-9ABAE18340D9}" type="datetimeFigureOut">
              <a:rPr lang="en-GB" smtClean="0"/>
              <a:t>09/05/2022</a:t>
            </a:fld>
            <a:endParaRPr lang="en-GB"/>
          </a:p>
        </p:txBody>
      </p:sp>
      <p:sp>
        <p:nvSpPr>
          <p:cNvPr id="4" name="Footer Placeholder 3">
            <a:extLst>
              <a:ext uri="{FF2B5EF4-FFF2-40B4-BE49-F238E27FC236}">
                <a16:creationId xmlns:a16="http://schemas.microsoft.com/office/drawing/2014/main" id="{AF840417-2C2F-4DA9-B905-37EEE882F5C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715A667-2A5E-4C11-A908-6653E073CB52}"/>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240556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EE4185-4DE1-43BF-99A2-CB730710EE59}"/>
              </a:ext>
            </a:extLst>
          </p:cNvPr>
          <p:cNvSpPr>
            <a:spLocks noGrp="1"/>
          </p:cNvSpPr>
          <p:nvPr>
            <p:ph type="dt" sz="half" idx="10"/>
          </p:nvPr>
        </p:nvSpPr>
        <p:spPr/>
        <p:txBody>
          <a:bodyPr/>
          <a:lstStyle/>
          <a:p>
            <a:fld id="{4EAA740D-5C2A-4F1D-B82A-9ABAE18340D9}" type="datetimeFigureOut">
              <a:rPr lang="en-GB" smtClean="0"/>
              <a:t>09/05/2022</a:t>
            </a:fld>
            <a:endParaRPr lang="en-GB"/>
          </a:p>
        </p:txBody>
      </p:sp>
      <p:sp>
        <p:nvSpPr>
          <p:cNvPr id="3" name="Footer Placeholder 2">
            <a:extLst>
              <a:ext uri="{FF2B5EF4-FFF2-40B4-BE49-F238E27FC236}">
                <a16:creationId xmlns:a16="http://schemas.microsoft.com/office/drawing/2014/main" id="{46874E70-2215-4620-96B3-C7BA8441144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D09375C-85AF-4CE8-B159-F58A520A3E6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738511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04BB-FE15-41AD-A230-5B2972E44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ABA404-1A80-47CF-91D4-54E3019CC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EFDEF29-6456-4A67-A464-533FC8CDE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11871-0802-4C86-8144-88EF8BF05064}"/>
              </a:ext>
            </a:extLst>
          </p:cNvPr>
          <p:cNvSpPr>
            <a:spLocks noGrp="1"/>
          </p:cNvSpPr>
          <p:nvPr>
            <p:ph type="dt" sz="half" idx="10"/>
          </p:nvPr>
        </p:nvSpPr>
        <p:spPr/>
        <p:txBody>
          <a:bodyPr/>
          <a:lstStyle/>
          <a:p>
            <a:fld id="{4EAA740D-5C2A-4F1D-B82A-9ABAE18340D9}" type="datetimeFigureOut">
              <a:rPr lang="en-GB" smtClean="0"/>
              <a:t>09/05/2022</a:t>
            </a:fld>
            <a:endParaRPr lang="en-GB"/>
          </a:p>
        </p:txBody>
      </p:sp>
      <p:sp>
        <p:nvSpPr>
          <p:cNvPr id="6" name="Footer Placeholder 5">
            <a:extLst>
              <a:ext uri="{FF2B5EF4-FFF2-40B4-BE49-F238E27FC236}">
                <a16:creationId xmlns:a16="http://schemas.microsoft.com/office/drawing/2014/main" id="{9FE384FC-F90E-4697-B746-C1A2A95A03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DF77D7-F131-4397-8AC6-73F002ABCC3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185931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F6B0-D698-48ED-A92F-1648CFD01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9F2F22D-4A7E-4DB9-9BAB-E9EAEE1BD0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679B6C7-7A46-4598-B35C-7A411CCFD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4A168-085A-4EBD-B930-E8429A42EB3C}"/>
              </a:ext>
            </a:extLst>
          </p:cNvPr>
          <p:cNvSpPr>
            <a:spLocks noGrp="1"/>
          </p:cNvSpPr>
          <p:nvPr>
            <p:ph type="dt" sz="half" idx="10"/>
          </p:nvPr>
        </p:nvSpPr>
        <p:spPr/>
        <p:txBody>
          <a:bodyPr/>
          <a:lstStyle/>
          <a:p>
            <a:fld id="{4EAA740D-5C2A-4F1D-B82A-9ABAE18340D9}" type="datetimeFigureOut">
              <a:rPr lang="en-GB" smtClean="0"/>
              <a:t>09/05/2022</a:t>
            </a:fld>
            <a:endParaRPr lang="en-GB"/>
          </a:p>
        </p:txBody>
      </p:sp>
      <p:sp>
        <p:nvSpPr>
          <p:cNvPr id="6" name="Footer Placeholder 5">
            <a:extLst>
              <a:ext uri="{FF2B5EF4-FFF2-40B4-BE49-F238E27FC236}">
                <a16:creationId xmlns:a16="http://schemas.microsoft.com/office/drawing/2014/main" id="{6C3A5EB4-E43D-47B0-B783-1FE1ECE299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F67C38-AE8D-49C9-A775-094699AEE8F8}"/>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4065500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215D1D-681D-412D-AD69-AB6DE773A8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231BB5-8ABE-4170-B031-CE02CF1CB8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E9062E-51BB-47E5-BBEF-41E0B9332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A740D-5C2A-4F1D-B82A-9ABAE18340D9}" type="datetimeFigureOut">
              <a:rPr lang="en-GB" smtClean="0"/>
              <a:t>09/05/2022</a:t>
            </a:fld>
            <a:endParaRPr lang="en-GB"/>
          </a:p>
        </p:txBody>
      </p:sp>
      <p:sp>
        <p:nvSpPr>
          <p:cNvPr id="5" name="Footer Placeholder 4">
            <a:extLst>
              <a:ext uri="{FF2B5EF4-FFF2-40B4-BE49-F238E27FC236}">
                <a16:creationId xmlns:a16="http://schemas.microsoft.com/office/drawing/2014/main" id="{64004441-3C96-4292-9150-732567C2C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E5C0AD2-9217-4DBC-AC51-2ED348AEF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1462A-495E-4E84-B7D2-F25738525BBA}" type="slidenum">
              <a:rPr lang="en-GB" smtClean="0"/>
              <a:t>‹#›</a:t>
            </a:fld>
            <a:endParaRPr lang="en-GB"/>
          </a:p>
        </p:txBody>
      </p:sp>
    </p:spTree>
    <p:extLst>
      <p:ext uri="{BB962C8B-B14F-4D97-AF65-F5344CB8AC3E}">
        <p14:creationId xmlns:p14="http://schemas.microsoft.com/office/powerpoint/2010/main" val="3053424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EAAFE-E41F-4F8F-BFC4-0475F472AE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CF5BE0-FC90-4C1E-B9A5-5E83ACF42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9EEAC-6A17-46A1-A05D-BBD753001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6550B-1DC0-4700-857F-4427C3D6A02A}" type="datetimeFigureOut">
              <a:rPr lang="en-GB" smtClean="0"/>
              <a:t>09/05/2022</a:t>
            </a:fld>
            <a:endParaRPr lang="en-GB"/>
          </a:p>
        </p:txBody>
      </p:sp>
      <p:sp>
        <p:nvSpPr>
          <p:cNvPr id="5" name="Footer Placeholder 4">
            <a:extLst>
              <a:ext uri="{FF2B5EF4-FFF2-40B4-BE49-F238E27FC236}">
                <a16:creationId xmlns:a16="http://schemas.microsoft.com/office/drawing/2014/main" id="{77327D57-4815-4184-886F-BF8C51F20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9817FCB-3B73-4584-A06C-ED46C502A0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98759-2E07-4507-9B53-894437B8F4DA}" type="slidenum">
              <a:rPr lang="en-GB" smtClean="0"/>
              <a:t>‹#›</a:t>
            </a:fld>
            <a:endParaRPr lang="en-GB"/>
          </a:p>
        </p:txBody>
      </p:sp>
    </p:spTree>
    <p:extLst>
      <p:ext uri="{BB962C8B-B14F-4D97-AF65-F5344CB8AC3E}">
        <p14:creationId xmlns:p14="http://schemas.microsoft.com/office/powerpoint/2010/main" val="147716103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5D6550B-1DC0-4700-857F-4427C3D6A02A}" type="datetimeFigureOut">
              <a:rPr lang="en-GB" smtClean="0"/>
              <a:t>09/05/2022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C598759-2E07-4507-9B53-894437B8F4DA}"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76528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673" r:id="rId13"/>
    <p:sldLayoutId id="2147483674" r:id="rId14"/>
    <p:sldLayoutId id="2147483675" r:id="rId15"/>
    <p:sldLayoutId id="2147483676" r:id="rId16"/>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2.xml"/><Relationship Id="rId10" Type="http://schemas.openxmlformats.org/officeDocument/2006/relationships/image" Target="../media/image9.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hyperlink" Target="https://www.youtube.com/watch?v=XOU2ubWkoPw" TargetMode="External"/><Relationship Id="rId4"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4.xml"/><Relationship Id="rId1" Type="http://schemas.openxmlformats.org/officeDocument/2006/relationships/vmlDrawing" Target="../drawings/vmlDrawing1.vml"/><Relationship Id="rId4" Type="http://schemas.openxmlformats.org/officeDocument/2006/relationships/image" Target="../media/image37.wmf"/></Relationships>
</file>

<file path=ppt/slides/_rels/slide32.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4.gif"/><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w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8.wmf"/><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9.sv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8" name="Picture 7" descr="A close up of a hand&#10;&#10;Description automatically generated">
            <a:extLst>
              <a:ext uri="{FF2B5EF4-FFF2-40B4-BE49-F238E27FC236}">
                <a16:creationId xmlns:a16="http://schemas.microsoft.com/office/drawing/2014/main" id="{629612C9-CA48-4D71-9217-557959A32E3C}"/>
              </a:ext>
            </a:extLst>
          </p:cNvPr>
          <p:cNvPicPr>
            <a:picLocks noChangeAspect="1"/>
          </p:cNvPicPr>
          <p:nvPr/>
        </p:nvPicPr>
        <p:blipFill rotWithShape="1">
          <a:blip r:embed="rId2">
            <a:extLst>
              <a:ext uri="{28A0092B-C50C-407E-A947-70E740481C1C}">
                <a14:useLocalDpi xmlns:a14="http://schemas.microsoft.com/office/drawing/2010/main" val="0"/>
              </a:ext>
            </a:extLst>
          </a:blip>
          <a:srcRect t="12328" r="12329"/>
          <a:stretch/>
        </p:blipFill>
        <p:spPr>
          <a:xfrm>
            <a:off x="262520" y="-34212"/>
            <a:ext cx="12192000" cy="6858000"/>
          </a:xfrm>
          <a:prstGeom prst="rect">
            <a:avLst/>
          </a:prstGeom>
        </p:spPr>
      </p:pic>
      <p:sp>
        <p:nvSpPr>
          <p:cNvPr id="4" name="Rectangle 3">
            <a:extLst>
              <a:ext uri="{FF2B5EF4-FFF2-40B4-BE49-F238E27FC236}">
                <a16:creationId xmlns:a16="http://schemas.microsoft.com/office/drawing/2014/main" id="{F4484B4D-7E9B-489C-AAED-66B3898AA78D}"/>
              </a:ext>
            </a:extLst>
          </p:cNvPr>
          <p:cNvSpPr/>
          <p:nvPr/>
        </p:nvSpPr>
        <p:spPr>
          <a:xfrm>
            <a:off x="55592" y="4424383"/>
            <a:ext cx="12192000" cy="14667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2036469-5E3A-465A-9968-463C0EDCC6B6}"/>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333375 w 12192000"/>
              <a:gd name="connsiteY5" fmla="*/ 248613 h 6858000"/>
              <a:gd name="connsiteX6" fmla="*/ 333375 w 12192000"/>
              <a:gd name="connsiteY6" fmla="*/ 6609386 h 6858000"/>
              <a:gd name="connsiteX7" fmla="*/ 11858625 w 12192000"/>
              <a:gd name="connsiteY7" fmla="*/ 6609386 h 6858000"/>
              <a:gd name="connsiteX8" fmla="*/ 11858625 w 12192000"/>
              <a:gd name="connsiteY8" fmla="*/ 248613 h 6858000"/>
              <a:gd name="connsiteX9" fmla="*/ 333375 w 12192000"/>
              <a:gd name="connsiteY9" fmla="*/ 2486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333375" y="248613"/>
                </a:moveTo>
                <a:lnTo>
                  <a:pt x="333375" y="6609386"/>
                </a:lnTo>
                <a:lnTo>
                  <a:pt x="11858625" y="6609386"/>
                </a:lnTo>
                <a:lnTo>
                  <a:pt x="11858625" y="248613"/>
                </a:lnTo>
                <a:lnTo>
                  <a:pt x="333375" y="24861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D9B16C9-9CBC-40F4-9C17-5712A25A84CA}"/>
              </a:ext>
            </a:extLst>
          </p:cNvPr>
          <p:cNvSpPr/>
          <p:nvPr/>
        </p:nvSpPr>
        <p:spPr>
          <a:xfrm rot="21448624">
            <a:off x="85726" y="61690"/>
            <a:ext cx="11991974" cy="6720109"/>
          </a:xfrm>
          <a:prstGeom prst="rect">
            <a:avLst/>
          </a:prstGeom>
          <a:noFill/>
          <a:ln w="793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A418E624-E2AC-43CC-A75C-19308BFAE2D4}"/>
              </a:ext>
            </a:extLst>
          </p:cNvPr>
          <p:cNvGrpSpPr/>
          <p:nvPr/>
        </p:nvGrpSpPr>
        <p:grpSpPr>
          <a:xfrm>
            <a:off x="9435502" y="4095021"/>
            <a:ext cx="2030382" cy="2030382"/>
            <a:chOff x="8531364" y="4060233"/>
            <a:chExt cx="2030382" cy="2030382"/>
          </a:xfrm>
        </p:grpSpPr>
        <p:sp>
          <p:nvSpPr>
            <p:cNvPr id="28" name="Oval 27">
              <a:extLst>
                <a:ext uri="{FF2B5EF4-FFF2-40B4-BE49-F238E27FC236}">
                  <a16:creationId xmlns:a16="http://schemas.microsoft.com/office/drawing/2014/main" id="{FB17B144-3DD6-4ED9-BC22-F19047182B0B}"/>
                </a:ext>
              </a:extLst>
            </p:cNvPr>
            <p:cNvSpPr/>
            <p:nvPr/>
          </p:nvSpPr>
          <p:spPr>
            <a:xfrm>
              <a:off x="8531364" y="4060233"/>
              <a:ext cx="2030382" cy="2030382"/>
            </a:xfrm>
            <a:prstGeom prst="ellipse">
              <a:avLst/>
            </a:prstGeom>
            <a:solidFill>
              <a:schemeClr val="tx1">
                <a:lumMod val="95000"/>
                <a:lumOff val="5000"/>
              </a:schemeClr>
            </a:solidFill>
            <a:ln w="1047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Graphic 3" descr="Brain in head">
              <a:extLst>
                <a:ext uri="{FF2B5EF4-FFF2-40B4-BE49-F238E27FC236}">
                  <a16:creationId xmlns:a16="http://schemas.microsoft.com/office/drawing/2014/main" id="{8BB9895E-ACF1-40F2-8AD6-7D85FCC526AB}"/>
                </a:ext>
              </a:extLst>
            </p:cNvPr>
            <p:cNvSpPr/>
            <p:nvPr/>
          </p:nvSpPr>
          <p:spPr>
            <a:xfrm>
              <a:off x="8975418" y="4349731"/>
              <a:ext cx="1209866" cy="1423372"/>
            </a:xfrm>
            <a:custGeom>
              <a:avLst/>
              <a:gdLst>
                <a:gd name="connsiteX0" fmla="*/ 435484 w 647700"/>
                <a:gd name="connsiteY0" fmla="*/ 312420 h 762000"/>
                <a:gd name="connsiteX1" fmla="*/ 350711 w 647700"/>
                <a:gd name="connsiteY1" fmla="*/ 312420 h 762000"/>
                <a:gd name="connsiteX2" fmla="*/ 284989 w 647700"/>
                <a:gd name="connsiteY2" fmla="*/ 377190 h 762000"/>
                <a:gd name="connsiteX3" fmla="*/ 284989 w 647700"/>
                <a:gd name="connsiteY3" fmla="*/ 447675 h 762000"/>
                <a:gd name="connsiteX4" fmla="*/ 242126 w 647700"/>
                <a:gd name="connsiteY4" fmla="*/ 447675 h 762000"/>
                <a:gd name="connsiteX5" fmla="*/ 242126 w 647700"/>
                <a:gd name="connsiteY5" fmla="*/ 391478 h 762000"/>
                <a:gd name="connsiteX6" fmla="*/ 228791 w 647700"/>
                <a:gd name="connsiteY6" fmla="*/ 329565 h 762000"/>
                <a:gd name="connsiteX7" fmla="*/ 200216 w 647700"/>
                <a:gd name="connsiteY7" fmla="*/ 304800 h 762000"/>
                <a:gd name="connsiteX8" fmla="*/ 179261 w 647700"/>
                <a:gd name="connsiteY8" fmla="*/ 286703 h 762000"/>
                <a:gd name="connsiteX9" fmla="*/ 172594 w 647700"/>
                <a:gd name="connsiteY9" fmla="*/ 273368 h 762000"/>
                <a:gd name="connsiteX10" fmla="*/ 207836 w 647700"/>
                <a:gd name="connsiteY10" fmla="*/ 268605 h 762000"/>
                <a:gd name="connsiteX11" fmla="*/ 218314 w 647700"/>
                <a:gd name="connsiteY11" fmla="*/ 259080 h 762000"/>
                <a:gd name="connsiteX12" fmla="*/ 210694 w 647700"/>
                <a:gd name="connsiteY12" fmla="*/ 246698 h 762000"/>
                <a:gd name="connsiteX13" fmla="*/ 166879 w 647700"/>
                <a:gd name="connsiteY13" fmla="*/ 251460 h 762000"/>
                <a:gd name="connsiteX14" fmla="*/ 165926 w 647700"/>
                <a:gd name="connsiteY14" fmla="*/ 246698 h 762000"/>
                <a:gd name="connsiteX15" fmla="*/ 168784 w 647700"/>
                <a:gd name="connsiteY15" fmla="*/ 220980 h 762000"/>
                <a:gd name="connsiteX16" fmla="*/ 213551 w 647700"/>
                <a:gd name="connsiteY16" fmla="*/ 185738 h 762000"/>
                <a:gd name="connsiteX17" fmla="*/ 224981 w 647700"/>
                <a:gd name="connsiteY17" fmla="*/ 182880 h 762000"/>
                <a:gd name="connsiteX18" fmla="*/ 227839 w 647700"/>
                <a:gd name="connsiteY18" fmla="*/ 181928 h 762000"/>
                <a:gd name="connsiteX19" fmla="*/ 228791 w 647700"/>
                <a:gd name="connsiteY19" fmla="*/ 181928 h 762000"/>
                <a:gd name="connsiteX20" fmla="*/ 241174 w 647700"/>
                <a:gd name="connsiteY20" fmla="*/ 184785 h 762000"/>
                <a:gd name="connsiteX21" fmla="*/ 245936 w 647700"/>
                <a:gd name="connsiteY21" fmla="*/ 185738 h 762000"/>
                <a:gd name="connsiteX22" fmla="*/ 251651 w 647700"/>
                <a:gd name="connsiteY22" fmla="*/ 186690 h 762000"/>
                <a:gd name="connsiteX23" fmla="*/ 264986 w 647700"/>
                <a:gd name="connsiteY23" fmla="*/ 226695 h 762000"/>
                <a:gd name="connsiteX24" fmla="*/ 245936 w 647700"/>
                <a:gd name="connsiteY24" fmla="*/ 263843 h 762000"/>
                <a:gd name="connsiteX25" fmla="*/ 244984 w 647700"/>
                <a:gd name="connsiteY25" fmla="*/ 279083 h 762000"/>
                <a:gd name="connsiteX26" fmla="*/ 259271 w 647700"/>
                <a:gd name="connsiteY26" fmla="*/ 280035 h 762000"/>
                <a:gd name="connsiteX27" fmla="*/ 275464 w 647700"/>
                <a:gd name="connsiteY27" fmla="*/ 260033 h 762000"/>
                <a:gd name="connsiteX28" fmla="*/ 276416 w 647700"/>
                <a:gd name="connsiteY28" fmla="*/ 260033 h 762000"/>
                <a:gd name="connsiteX29" fmla="*/ 323089 w 647700"/>
                <a:gd name="connsiteY29" fmla="*/ 245745 h 762000"/>
                <a:gd name="connsiteX30" fmla="*/ 327851 w 647700"/>
                <a:gd name="connsiteY30" fmla="*/ 239077 h 762000"/>
                <a:gd name="connsiteX31" fmla="*/ 325946 w 647700"/>
                <a:gd name="connsiteY31" fmla="*/ 231458 h 762000"/>
                <a:gd name="connsiteX32" fmla="*/ 311659 w 647700"/>
                <a:gd name="connsiteY32" fmla="*/ 228600 h 762000"/>
                <a:gd name="connsiteX33" fmla="*/ 284036 w 647700"/>
                <a:gd name="connsiteY33" fmla="*/ 238125 h 762000"/>
                <a:gd name="connsiteX34" fmla="*/ 285941 w 647700"/>
                <a:gd name="connsiteY34" fmla="*/ 228600 h 762000"/>
                <a:gd name="connsiteX35" fmla="*/ 280226 w 647700"/>
                <a:gd name="connsiteY35" fmla="*/ 193358 h 762000"/>
                <a:gd name="connsiteX36" fmla="*/ 303086 w 647700"/>
                <a:gd name="connsiteY36" fmla="*/ 195263 h 762000"/>
                <a:gd name="connsiteX37" fmla="*/ 323089 w 647700"/>
                <a:gd name="connsiteY37" fmla="*/ 193358 h 762000"/>
                <a:gd name="connsiteX38" fmla="*/ 370714 w 647700"/>
                <a:gd name="connsiteY38" fmla="*/ 223838 h 762000"/>
                <a:gd name="connsiteX39" fmla="*/ 418339 w 647700"/>
                <a:gd name="connsiteY39" fmla="*/ 279083 h 762000"/>
                <a:gd name="connsiteX40" fmla="*/ 423101 w 647700"/>
                <a:gd name="connsiteY40" fmla="*/ 289560 h 762000"/>
                <a:gd name="connsiteX41" fmla="*/ 434531 w 647700"/>
                <a:gd name="connsiteY41" fmla="*/ 289560 h 762000"/>
                <a:gd name="connsiteX42" fmla="*/ 439294 w 647700"/>
                <a:gd name="connsiteY42" fmla="*/ 279083 h 762000"/>
                <a:gd name="connsiteX43" fmla="*/ 413576 w 647700"/>
                <a:gd name="connsiteY43" fmla="*/ 226695 h 762000"/>
                <a:gd name="connsiteX44" fmla="*/ 446914 w 647700"/>
                <a:gd name="connsiteY44" fmla="*/ 209550 h 762000"/>
                <a:gd name="connsiteX45" fmla="*/ 445961 w 647700"/>
                <a:gd name="connsiteY45" fmla="*/ 194310 h 762000"/>
                <a:gd name="connsiteX46" fmla="*/ 430721 w 647700"/>
                <a:gd name="connsiteY46" fmla="*/ 195263 h 762000"/>
                <a:gd name="connsiteX47" fmla="*/ 395479 w 647700"/>
                <a:gd name="connsiteY47" fmla="*/ 204788 h 762000"/>
                <a:gd name="connsiteX48" fmla="*/ 345949 w 647700"/>
                <a:gd name="connsiteY48" fmla="*/ 186690 h 762000"/>
                <a:gd name="connsiteX49" fmla="*/ 383096 w 647700"/>
                <a:gd name="connsiteY49" fmla="*/ 154305 h 762000"/>
                <a:gd name="connsiteX50" fmla="*/ 379286 w 647700"/>
                <a:gd name="connsiteY50" fmla="*/ 139065 h 762000"/>
                <a:gd name="connsiteX51" fmla="*/ 364999 w 647700"/>
                <a:gd name="connsiteY51" fmla="*/ 142875 h 762000"/>
                <a:gd name="connsiteX52" fmla="*/ 260224 w 647700"/>
                <a:gd name="connsiteY52" fmla="*/ 167640 h 762000"/>
                <a:gd name="connsiteX53" fmla="*/ 276416 w 647700"/>
                <a:gd name="connsiteY53" fmla="*/ 124778 h 762000"/>
                <a:gd name="connsiteX54" fmla="*/ 270701 w 647700"/>
                <a:gd name="connsiteY54" fmla="*/ 115253 h 762000"/>
                <a:gd name="connsiteX55" fmla="*/ 259271 w 647700"/>
                <a:gd name="connsiteY55" fmla="*/ 116205 h 762000"/>
                <a:gd name="connsiteX56" fmla="*/ 254509 w 647700"/>
                <a:gd name="connsiteY56" fmla="*/ 126682 h 762000"/>
                <a:gd name="connsiteX57" fmla="*/ 220219 w 647700"/>
                <a:gd name="connsiteY57" fmla="*/ 162878 h 762000"/>
                <a:gd name="connsiteX58" fmla="*/ 210694 w 647700"/>
                <a:gd name="connsiteY58" fmla="*/ 165735 h 762000"/>
                <a:gd name="connsiteX59" fmla="*/ 178309 w 647700"/>
                <a:gd name="connsiteY59" fmla="*/ 138113 h 762000"/>
                <a:gd name="connsiteX60" fmla="*/ 167831 w 647700"/>
                <a:gd name="connsiteY60" fmla="*/ 140970 h 762000"/>
                <a:gd name="connsiteX61" fmla="*/ 164974 w 647700"/>
                <a:gd name="connsiteY61" fmla="*/ 152400 h 762000"/>
                <a:gd name="connsiteX62" fmla="*/ 173546 w 647700"/>
                <a:gd name="connsiteY62" fmla="*/ 160020 h 762000"/>
                <a:gd name="connsiteX63" fmla="*/ 190691 w 647700"/>
                <a:gd name="connsiteY63" fmla="*/ 174308 h 762000"/>
                <a:gd name="connsiteX64" fmla="*/ 190691 w 647700"/>
                <a:gd name="connsiteY64" fmla="*/ 175260 h 762000"/>
                <a:gd name="connsiteX65" fmla="*/ 151639 w 647700"/>
                <a:gd name="connsiteY65" fmla="*/ 215265 h 762000"/>
                <a:gd name="connsiteX66" fmla="*/ 148781 w 647700"/>
                <a:gd name="connsiteY66" fmla="*/ 228600 h 762000"/>
                <a:gd name="connsiteX67" fmla="*/ 144019 w 647700"/>
                <a:gd name="connsiteY67" fmla="*/ 221933 h 762000"/>
                <a:gd name="connsiteX68" fmla="*/ 136399 w 647700"/>
                <a:gd name="connsiteY68" fmla="*/ 196215 h 762000"/>
                <a:gd name="connsiteX69" fmla="*/ 129731 w 647700"/>
                <a:gd name="connsiteY69" fmla="*/ 187643 h 762000"/>
                <a:gd name="connsiteX70" fmla="*/ 119254 w 647700"/>
                <a:gd name="connsiteY70" fmla="*/ 189548 h 762000"/>
                <a:gd name="connsiteX71" fmla="*/ 116396 w 647700"/>
                <a:gd name="connsiteY71" fmla="*/ 200025 h 762000"/>
                <a:gd name="connsiteX72" fmla="*/ 126874 w 647700"/>
                <a:gd name="connsiteY72" fmla="*/ 231458 h 762000"/>
                <a:gd name="connsiteX73" fmla="*/ 150686 w 647700"/>
                <a:gd name="connsiteY73" fmla="*/ 253365 h 762000"/>
                <a:gd name="connsiteX74" fmla="*/ 163069 w 647700"/>
                <a:gd name="connsiteY74" fmla="*/ 292418 h 762000"/>
                <a:gd name="connsiteX75" fmla="*/ 138304 w 647700"/>
                <a:gd name="connsiteY75" fmla="*/ 313373 h 762000"/>
                <a:gd name="connsiteX76" fmla="*/ 132589 w 647700"/>
                <a:gd name="connsiteY76" fmla="*/ 322898 h 762000"/>
                <a:gd name="connsiteX77" fmla="*/ 138304 w 647700"/>
                <a:gd name="connsiteY77" fmla="*/ 332423 h 762000"/>
                <a:gd name="connsiteX78" fmla="*/ 148781 w 647700"/>
                <a:gd name="connsiteY78" fmla="*/ 331470 h 762000"/>
                <a:gd name="connsiteX79" fmla="*/ 174499 w 647700"/>
                <a:gd name="connsiteY79" fmla="*/ 309563 h 762000"/>
                <a:gd name="connsiteX80" fmla="*/ 191644 w 647700"/>
                <a:gd name="connsiteY80" fmla="*/ 321945 h 762000"/>
                <a:gd name="connsiteX81" fmla="*/ 216409 w 647700"/>
                <a:gd name="connsiteY81" fmla="*/ 342900 h 762000"/>
                <a:gd name="connsiteX82" fmla="*/ 224981 w 647700"/>
                <a:gd name="connsiteY82" fmla="*/ 390525 h 762000"/>
                <a:gd name="connsiteX83" fmla="*/ 224981 w 647700"/>
                <a:gd name="connsiteY83" fmla="*/ 447675 h 762000"/>
                <a:gd name="connsiteX84" fmla="*/ 181166 w 647700"/>
                <a:gd name="connsiteY84" fmla="*/ 447675 h 762000"/>
                <a:gd name="connsiteX85" fmla="*/ 143066 w 647700"/>
                <a:gd name="connsiteY85" fmla="*/ 371475 h 762000"/>
                <a:gd name="connsiteX86" fmla="*/ 83059 w 647700"/>
                <a:gd name="connsiteY86" fmla="*/ 307658 h 762000"/>
                <a:gd name="connsiteX87" fmla="*/ 82106 w 647700"/>
                <a:gd name="connsiteY87" fmla="*/ 300990 h 762000"/>
                <a:gd name="connsiteX88" fmla="*/ 84964 w 647700"/>
                <a:gd name="connsiteY88" fmla="*/ 224790 h 762000"/>
                <a:gd name="connsiteX89" fmla="*/ 82106 w 647700"/>
                <a:gd name="connsiteY89" fmla="*/ 204788 h 762000"/>
                <a:gd name="connsiteX90" fmla="*/ 134494 w 647700"/>
                <a:gd name="connsiteY90" fmla="*/ 141923 h 762000"/>
                <a:gd name="connsiteX91" fmla="*/ 196406 w 647700"/>
                <a:gd name="connsiteY91" fmla="*/ 98107 h 762000"/>
                <a:gd name="connsiteX92" fmla="*/ 211646 w 647700"/>
                <a:gd name="connsiteY92" fmla="*/ 100013 h 762000"/>
                <a:gd name="connsiteX93" fmla="*/ 257366 w 647700"/>
                <a:gd name="connsiteY93" fmla="*/ 77153 h 762000"/>
                <a:gd name="connsiteX94" fmla="*/ 305944 w 647700"/>
                <a:gd name="connsiteY94" fmla="*/ 94298 h 762000"/>
                <a:gd name="connsiteX95" fmla="*/ 363094 w 647700"/>
                <a:gd name="connsiteY95" fmla="*/ 85725 h 762000"/>
                <a:gd name="connsiteX96" fmla="*/ 405004 w 647700"/>
                <a:gd name="connsiteY96" fmla="*/ 125730 h 762000"/>
                <a:gd name="connsiteX97" fmla="*/ 408814 w 647700"/>
                <a:gd name="connsiteY97" fmla="*/ 125730 h 762000"/>
                <a:gd name="connsiteX98" fmla="*/ 474536 w 647700"/>
                <a:gd name="connsiteY98" fmla="*/ 190500 h 762000"/>
                <a:gd name="connsiteX99" fmla="*/ 474536 w 647700"/>
                <a:gd name="connsiteY99" fmla="*/ 193358 h 762000"/>
                <a:gd name="connsiteX100" fmla="*/ 506921 w 647700"/>
                <a:gd name="connsiteY100" fmla="*/ 254318 h 762000"/>
                <a:gd name="connsiteX101" fmla="*/ 435484 w 647700"/>
                <a:gd name="connsiteY101" fmla="*/ 312420 h 762000"/>
                <a:gd name="connsiteX102" fmla="*/ 638366 w 647700"/>
                <a:gd name="connsiteY102" fmla="*/ 412433 h 762000"/>
                <a:gd name="connsiteX103" fmla="*/ 572644 w 647700"/>
                <a:gd name="connsiteY103" fmla="*/ 299085 h 762000"/>
                <a:gd name="connsiteX104" fmla="*/ 572644 w 647700"/>
                <a:gd name="connsiteY104" fmla="*/ 295275 h 762000"/>
                <a:gd name="connsiteX105" fmla="*/ 432626 w 647700"/>
                <a:gd name="connsiteY105" fmla="*/ 40005 h 762000"/>
                <a:gd name="connsiteX106" fmla="*/ 140209 w 647700"/>
                <a:gd name="connsiteY106" fmla="*/ 40005 h 762000"/>
                <a:gd name="connsiteX107" fmla="*/ 191 w 647700"/>
                <a:gd name="connsiteY107" fmla="*/ 295275 h 762000"/>
                <a:gd name="connsiteX108" fmla="*/ 112586 w 647700"/>
                <a:gd name="connsiteY108" fmla="*/ 523875 h 762000"/>
                <a:gd name="connsiteX109" fmla="*/ 112586 w 647700"/>
                <a:gd name="connsiteY109" fmla="*/ 762000 h 762000"/>
                <a:gd name="connsiteX110" fmla="*/ 413576 w 647700"/>
                <a:gd name="connsiteY110" fmla="*/ 762000 h 762000"/>
                <a:gd name="connsiteX111" fmla="*/ 413576 w 647700"/>
                <a:gd name="connsiteY111" fmla="*/ 648653 h 762000"/>
                <a:gd name="connsiteX112" fmla="*/ 460249 w 647700"/>
                <a:gd name="connsiteY112" fmla="*/ 648653 h 762000"/>
                <a:gd name="connsiteX113" fmla="*/ 540259 w 647700"/>
                <a:gd name="connsiteY113" fmla="*/ 615315 h 762000"/>
                <a:gd name="connsiteX114" fmla="*/ 572644 w 647700"/>
                <a:gd name="connsiteY114" fmla="*/ 535305 h 762000"/>
                <a:gd name="connsiteX115" fmla="*/ 572644 w 647700"/>
                <a:gd name="connsiteY115" fmla="*/ 478155 h 762000"/>
                <a:gd name="connsiteX116" fmla="*/ 614554 w 647700"/>
                <a:gd name="connsiteY116" fmla="*/ 478155 h 762000"/>
                <a:gd name="connsiteX117" fmla="*/ 638366 w 647700"/>
                <a:gd name="connsiteY117" fmla="*/ 412433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47700" h="762000">
                  <a:moveTo>
                    <a:pt x="435484" y="312420"/>
                  </a:moveTo>
                  <a:lnTo>
                    <a:pt x="350711" y="312420"/>
                  </a:lnTo>
                  <a:cubicBezTo>
                    <a:pt x="314516" y="312420"/>
                    <a:pt x="284989" y="340995"/>
                    <a:pt x="284989" y="377190"/>
                  </a:cubicBezTo>
                  <a:lnTo>
                    <a:pt x="284989" y="447675"/>
                  </a:lnTo>
                  <a:lnTo>
                    <a:pt x="242126" y="447675"/>
                  </a:lnTo>
                  <a:lnTo>
                    <a:pt x="242126" y="391478"/>
                  </a:lnTo>
                  <a:cubicBezTo>
                    <a:pt x="242126" y="371475"/>
                    <a:pt x="243079" y="345758"/>
                    <a:pt x="228791" y="329565"/>
                  </a:cubicBezTo>
                  <a:cubicBezTo>
                    <a:pt x="220219" y="320040"/>
                    <a:pt x="210694" y="312420"/>
                    <a:pt x="200216" y="304800"/>
                  </a:cubicBezTo>
                  <a:cubicBezTo>
                    <a:pt x="192596" y="300038"/>
                    <a:pt x="184976" y="294323"/>
                    <a:pt x="179261" y="286703"/>
                  </a:cubicBezTo>
                  <a:cubicBezTo>
                    <a:pt x="176404" y="282893"/>
                    <a:pt x="174499" y="278130"/>
                    <a:pt x="172594" y="273368"/>
                  </a:cubicBezTo>
                  <a:cubicBezTo>
                    <a:pt x="184024" y="268605"/>
                    <a:pt x="196406" y="267653"/>
                    <a:pt x="207836" y="268605"/>
                  </a:cubicBezTo>
                  <a:cubicBezTo>
                    <a:pt x="213551" y="268605"/>
                    <a:pt x="218314" y="264795"/>
                    <a:pt x="218314" y="259080"/>
                  </a:cubicBezTo>
                  <a:cubicBezTo>
                    <a:pt x="219266" y="253365"/>
                    <a:pt x="215456" y="248602"/>
                    <a:pt x="210694" y="246698"/>
                  </a:cubicBezTo>
                  <a:cubicBezTo>
                    <a:pt x="196406" y="244793"/>
                    <a:pt x="181166" y="246698"/>
                    <a:pt x="166879" y="251460"/>
                  </a:cubicBezTo>
                  <a:cubicBezTo>
                    <a:pt x="166879" y="249555"/>
                    <a:pt x="166879" y="247650"/>
                    <a:pt x="165926" y="246698"/>
                  </a:cubicBezTo>
                  <a:cubicBezTo>
                    <a:pt x="164974" y="238125"/>
                    <a:pt x="166879" y="229552"/>
                    <a:pt x="168784" y="220980"/>
                  </a:cubicBezTo>
                  <a:cubicBezTo>
                    <a:pt x="176404" y="200978"/>
                    <a:pt x="195454" y="192405"/>
                    <a:pt x="213551" y="185738"/>
                  </a:cubicBezTo>
                  <a:cubicBezTo>
                    <a:pt x="216409" y="184785"/>
                    <a:pt x="220219" y="183833"/>
                    <a:pt x="224981" y="182880"/>
                  </a:cubicBezTo>
                  <a:lnTo>
                    <a:pt x="227839" y="181928"/>
                  </a:lnTo>
                  <a:lnTo>
                    <a:pt x="228791" y="181928"/>
                  </a:lnTo>
                  <a:cubicBezTo>
                    <a:pt x="233554" y="182880"/>
                    <a:pt x="237364" y="183833"/>
                    <a:pt x="241174" y="184785"/>
                  </a:cubicBezTo>
                  <a:lnTo>
                    <a:pt x="245936" y="185738"/>
                  </a:lnTo>
                  <a:lnTo>
                    <a:pt x="251651" y="186690"/>
                  </a:lnTo>
                  <a:cubicBezTo>
                    <a:pt x="261176" y="198120"/>
                    <a:pt x="265939" y="212408"/>
                    <a:pt x="264986" y="226695"/>
                  </a:cubicBezTo>
                  <a:cubicBezTo>
                    <a:pt x="264034" y="240983"/>
                    <a:pt x="257366" y="254318"/>
                    <a:pt x="245936" y="263843"/>
                  </a:cubicBezTo>
                  <a:cubicBezTo>
                    <a:pt x="242126" y="267653"/>
                    <a:pt x="241174" y="274320"/>
                    <a:pt x="244984" y="279083"/>
                  </a:cubicBezTo>
                  <a:cubicBezTo>
                    <a:pt x="248794" y="282893"/>
                    <a:pt x="254509" y="283845"/>
                    <a:pt x="259271" y="280035"/>
                  </a:cubicBezTo>
                  <a:cubicBezTo>
                    <a:pt x="265939" y="274320"/>
                    <a:pt x="271654" y="267653"/>
                    <a:pt x="275464" y="260033"/>
                  </a:cubicBezTo>
                  <a:lnTo>
                    <a:pt x="276416" y="260033"/>
                  </a:lnTo>
                  <a:cubicBezTo>
                    <a:pt x="292609" y="258127"/>
                    <a:pt x="308801" y="253365"/>
                    <a:pt x="323089" y="245745"/>
                  </a:cubicBezTo>
                  <a:cubicBezTo>
                    <a:pt x="324994" y="243840"/>
                    <a:pt x="326899" y="241935"/>
                    <a:pt x="327851" y="239077"/>
                  </a:cubicBezTo>
                  <a:cubicBezTo>
                    <a:pt x="328804" y="236220"/>
                    <a:pt x="327851" y="233363"/>
                    <a:pt x="325946" y="231458"/>
                  </a:cubicBezTo>
                  <a:cubicBezTo>
                    <a:pt x="322136" y="226695"/>
                    <a:pt x="316421" y="225743"/>
                    <a:pt x="311659" y="228600"/>
                  </a:cubicBezTo>
                  <a:cubicBezTo>
                    <a:pt x="303086" y="233363"/>
                    <a:pt x="294514" y="237173"/>
                    <a:pt x="284036" y="238125"/>
                  </a:cubicBezTo>
                  <a:cubicBezTo>
                    <a:pt x="284989" y="235268"/>
                    <a:pt x="285941" y="231458"/>
                    <a:pt x="285941" y="228600"/>
                  </a:cubicBezTo>
                  <a:cubicBezTo>
                    <a:pt x="286894" y="216218"/>
                    <a:pt x="284989" y="203835"/>
                    <a:pt x="280226" y="193358"/>
                  </a:cubicBezTo>
                  <a:cubicBezTo>
                    <a:pt x="287846" y="194310"/>
                    <a:pt x="295466" y="195263"/>
                    <a:pt x="303086" y="195263"/>
                  </a:cubicBezTo>
                  <a:cubicBezTo>
                    <a:pt x="309754" y="195263"/>
                    <a:pt x="316421" y="194310"/>
                    <a:pt x="323089" y="193358"/>
                  </a:cubicBezTo>
                  <a:cubicBezTo>
                    <a:pt x="335471" y="208598"/>
                    <a:pt x="351664" y="219075"/>
                    <a:pt x="370714" y="223838"/>
                  </a:cubicBezTo>
                  <a:cubicBezTo>
                    <a:pt x="395479" y="236220"/>
                    <a:pt x="418339" y="252413"/>
                    <a:pt x="418339" y="279083"/>
                  </a:cubicBezTo>
                  <a:cubicBezTo>
                    <a:pt x="418339" y="282893"/>
                    <a:pt x="420244" y="287655"/>
                    <a:pt x="423101" y="289560"/>
                  </a:cubicBezTo>
                  <a:cubicBezTo>
                    <a:pt x="426911" y="291465"/>
                    <a:pt x="430721" y="291465"/>
                    <a:pt x="434531" y="289560"/>
                  </a:cubicBezTo>
                  <a:cubicBezTo>
                    <a:pt x="438341" y="287655"/>
                    <a:pt x="440246" y="282893"/>
                    <a:pt x="439294" y="279083"/>
                  </a:cubicBezTo>
                  <a:cubicBezTo>
                    <a:pt x="439294" y="258127"/>
                    <a:pt x="429769" y="239077"/>
                    <a:pt x="413576" y="226695"/>
                  </a:cubicBezTo>
                  <a:cubicBezTo>
                    <a:pt x="426911" y="225743"/>
                    <a:pt x="438341" y="219075"/>
                    <a:pt x="446914" y="209550"/>
                  </a:cubicBezTo>
                  <a:cubicBezTo>
                    <a:pt x="450724" y="204788"/>
                    <a:pt x="449771" y="198120"/>
                    <a:pt x="445961" y="194310"/>
                  </a:cubicBezTo>
                  <a:cubicBezTo>
                    <a:pt x="441199" y="190500"/>
                    <a:pt x="434531" y="191453"/>
                    <a:pt x="430721" y="195263"/>
                  </a:cubicBezTo>
                  <a:cubicBezTo>
                    <a:pt x="425959" y="200978"/>
                    <a:pt x="413576" y="205740"/>
                    <a:pt x="395479" y="204788"/>
                  </a:cubicBezTo>
                  <a:cubicBezTo>
                    <a:pt x="377381" y="204788"/>
                    <a:pt x="359284" y="198120"/>
                    <a:pt x="345949" y="186690"/>
                  </a:cubicBezTo>
                  <a:cubicBezTo>
                    <a:pt x="361189" y="180023"/>
                    <a:pt x="374524" y="168593"/>
                    <a:pt x="383096" y="154305"/>
                  </a:cubicBezTo>
                  <a:cubicBezTo>
                    <a:pt x="385954" y="149543"/>
                    <a:pt x="384049" y="142875"/>
                    <a:pt x="379286" y="139065"/>
                  </a:cubicBezTo>
                  <a:cubicBezTo>
                    <a:pt x="374524" y="136208"/>
                    <a:pt x="367856" y="138113"/>
                    <a:pt x="364999" y="142875"/>
                  </a:cubicBezTo>
                  <a:cubicBezTo>
                    <a:pt x="348806" y="172403"/>
                    <a:pt x="314516" y="180975"/>
                    <a:pt x="260224" y="167640"/>
                  </a:cubicBezTo>
                  <a:cubicBezTo>
                    <a:pt x="272606" y="157163"/>
                    <a:pt x="278321" y="140970"/>
                    <a:pt x="276416" y="124778"/>
                  </a:cubicBezTo>
                  <a:cubicBezTo>
                    <a:pt x="276416" y="120968"/>
                    <a:pt x="274511" y="117157"/>
                    <a:pt x="270701" y="115253"/>
                  </a:cubicBezTo>
                  <a:cubicBezTo>
                    <a:pt x="266891" y="113348"/>
                    <a:pt x="263081" y="113348"/>
                    <a:pt x="259271" y="116205"/>
                  </a:cubicBezTo>
                  <a:cubicBezTo>
                    <a:pt x="255461" y="118110"/>
                    <a:pt x="254509" y="122873"/>
                    <a:pt x="254509" y="126682"/>
                  </a:cubicBezTo>
                  <a:cubicBezTo>
                    <a:pt x="255461" y="151448"/>
                    <a:pt x="242126" y="156210"/>
                    <a:pt x="220219" y="162878"/>
                  </a:cubicBezTo>
                  <a:cubicBezTo>
                    <a:pt x="217361" y="163830"/>
                    <a:pt x="213551" y="164783"/>
                    <a:pt x="210694" y="165735"/>
                  </a:cubicBezTo>
                  <a:cubicBezTo>
                    <a:pt x="204979" y="152400"/>
                    <a:pt x="192596" y="141923"/>
                    <a:pt x="178309" y="138113"/>
                  </a:cubicBezTo>
                  <a:cubicBezTo>
                    <a:pt x="174499" y="137160"/>
                    <a:pt x="170689" y="138113"/>
                    <a:pt x="167831" y="140970"/>
                  </a:cubicBezTo>
                  <a:cubicBezTo>
                    <a:pt x="164974" y="143828"/>
                    <a:pt x="164021" y="147638"/>
                    <a:pt x="164974" y="152400"/>
                  </a:cubicBezTo>
                  <a:cubicBezTo>
                    <a:pt x="165926" y="156210"/>
                    <a:pt x="168784" y="159068"/>
                    <a:pt x="173546" y="160020"/>
                  </a:cubicBezTo>
                  <a:cubicBezTo>
                    <a:pt x="181166" y="161925"/>
                    <a:pt x="186881" y="167640"/>
                    <a:pt x="190691" y="174308"/>
                  </a:cubicBezTo>
                  <a:lnTo>
                    <a:pt x="190691" y="175260"/>
                  </a:lnTo>
                  <a:cubicBezTo>
                    <a:pt x="172594" y="182880"/>
                    <a:pt x="158306" y="197168"/>
                    <a:pt x="151639" y="215265"/>
                  </a:cubicBezTo>
                  <a:cubicBezTo>
                    <a:pt x="149734" y="219075"/>
                    <a:pt x="148781" y="223838"/>
                    <a:pt x="148781" y="228600"/>
                  </a:cubicBezTo>
                  <a:cubicBezTo>
                    <a:pt x="146876" y="226695"/>
                    <a:pt x="144971" y="224790"/>
                    <a:pt x="144019" y="221933"/>
                  </a:cubicBezTo>
                  <a:cubicBezTo>
                    <a:pt x="140209" y="214313"/>
                    <a:pt x="137351" y="204788"/>
                    <a:pt x="136399" y="196215"/>
                  </a:cubicBezTo>
                  <a:cubicBezTo>
                    <a:pt x="135446" y="192405"/>
                    <a:pt x="132589" y="188595"/>
                    <a:pt x="129731" y="187643"/>
                  </a:cubicBezTo>
                  <a:cubicBezTo>
                    <a:pt x="125921" y="185738"/>
                    <a:pt x="122111" y="186690"/>
                    <a:pt x="119254" y="189548"/>
                  </a:cubicBezTo>
                  <a:cubicBezTo>
                    <a:pt x="116396" y="192405"/>
                    <a:pt x="114491" y="196215"/>
                    <a:pt x="116396" y="200025"/>
                  </a:cubicBezTo>
                  <a:cubicBezTo>
                    <a:pt x="118301" y="211455"/>
                    <a:pt x="121159" y="221933"/>
                    <a:pt x="126874" y="231458"/>
                  </a:cubicBezTo>
                  <a:cubicBezTo>
                    <a:pt x="132589" y="240983"/>
                    <a:pt x="140209" y="248602"/>
                    <a:pt x="150686" y="253365"/>
                  </a:cubicBezTo>
                  <a:cubicBezTo>
                    <a:pt x="151639" y="266700"/>
                    <a:pt x="156401" y="280035"/>
                    <a:pt x="163069" y="292418"/>
                  </a:cubicBezTo>
                  <a:cubicBezTo>
                    <a:pt x="156401" y="300990"/>
                    <a:pt x="147829" y="307658"/>
                    <a:pt x="138304" y="313373"/>
                  </a:cubicBezTo>
                  <a:cubicBezTo>
                    <a:pt x="135446" y="315278"/>
                    <a:pt x="133541" y="319088"/>
                    <a:pt x="132589" y="322898"/>
                  </a:cubicBezTo>
                  <a:cubicBezTo>
                    <a:pt x="132589" y="326708"/>
                    <a:pt x="134494" y="330518"/>
                    <a:pt x="138304" y="332423"/>
                  </a:cubicBezTo>
                  <a:cubicBezTo>
                    <a:pt x="142114" y="334328"/>
                    <a:pt x="145924" y="334328"/>
                    <a:pt x="148781" y="331470"/>
                  </a:cubicBezTo>
                  <a:cubicBezTo>
                    <a:pt x="158306" y="324803"/>
                    <a:pt x="166879" y="318135"/>
                    <a:pt x="174499" y="309563"/>
                  </a:cubicBezTo>
                  <a:cubicBezTo>
                    <a:pt x="180214" y="314325"/>
                    <a:pt x="185929" y="318135"/>
                    <a:pt x="191644" y="321945"/>
                  </a:cubicBezTo>
                  <a:cubicBezTo>
                    <a:pt x="201169" y="327660"/>
                    <a:pt x="208789" y="334328"/>
                    <a:pt x="216409" y="342900"/>
                  </a:cubicBezTo>
                  <a:cubicBezTo>
                    <a:pt x="224981" y="353378"/>
                    <a:pt x="224981" y="373380"/>
                    <a:pt x="224981" y="390525"/>
                  </a:cubicBezTo>
                  <a:lnTo>
                    <a:pt x="224981" y="447675"/>
                  </a:lnTo>
                  <a:lnTo>
                    <a:pt x="181166" y="447675"/>
                  </a:lnTo>
                  <a:cubicBezTo>
                    <a:pt x="181166" y="377190"/>
                    <a:pt x="146876" y="373380"/>
                    <a:pt x="143066" y="371475"/>
                  </a:cubicBezTo>
                  <a:cubicBezTo>
                    <a:pt x="128779" y="367665"/>
                    <a:pt x="91631" y="347663"/>
                    <a:pt x="83059" y="307658"/>
                  </a:cubicBezTo>
                  <a:cubicBezTo>
                    <a:pt x="82106" y="305753"/>
                    <a:pt x="82106" y="302895"/>
                    <a:pt x="82106" y="300990"/>
                  </a:cubicBezTo>
                  <a:cubicBezTo>
                    <a:pt x="65914" y="278130"/>
                    <a:pt x="66866" y="246698"/>
                    <a:pt x="84964" y="224790"/>
                  </a:cubicBezTo>
                  <a:cubicBezTo>
                    <a:pt x="83059" y="218123"/>
                    <a:pt x="82106" y="211455"/>
                    <a:pt x="82106" y="204788"/>
                  </a:cubicBezTo>
                  <a:cubicBezTo>
                    <a:pt x="82106" y="174308"/>
                    <a:pt x="104014" y="147638"/>
                    <a:pt x="134494" y="141923"/>
                  </a:cubicBezTo>
                  <a:cubicBezTo>
                    <a:pt x="144019" y="115253"/>
                    <a:pt x="168784" y="97155"/>
                    <a:pt x="196406" y="98107"/>
                  </a:cubicBezTo>
                  <a:cubicBezTo>
                    <a:pt x="201169" y="98107"/>
                    <a:pt x="206884" y="99060"/>
                    <a:pt x="211646" y="100013"/>
                  </a:cubicBezTo>
                  <a:cubicBezTo>
                    <a:pt x="223076" y="86678"/>
                    <a:pt x="239269" y="79057"/>
                    <a:pt x="257366" y="77153"/>
                  </a:cubicBezTo>
                  <a:cubicBezTo>
                    <a:pt x="275464" y="76200"/>
                    <a:pt x="292609" y="81915"/>
                    <a:pt x="305944" y="94298"/>
                  </a:cubicBezTo>
                  <a:cubicBezTo>
                    <a:pt x="323089" y="82868"/>
                    <a:pt x="344044" y="80010"/>
                    <a:pt x="363094" y="85725"/>
                  </a:cubicBezTo>
                  <a:cubicBezTo>
                    <a:pt x="383096" y="91440"/>
                    <a:pt x="398336" y="106680"/>
                    <a:pt x="405004" y="125730"/>
                  </a:cubicBezTo>
                  <a:lnTo>
                    <a:pt x="408814" y="125730"/>
                  </a:lnTo>
                  <a:cubicBezTo>
                    <a:pt x="445009" y="125730"/>
                    <a:pt x="473584" y="154305"/>
                    <a:pt x="474536" y="190500"/>
                  </a:cubicBezTo>
                  <a:lnTo>
                    <a:pt x="474536" y="193358"/>
                  </a:lnTo>
                  <a:cubicBezTo>
                    <a:pt x="496444" y="205740"/>
                    <a:pt x="508826" y="229552"/>
                    <a:pt x="506921" y="254318"/>
                  </a:cubicBezTo>
                  <a:cubicBezTo>
                    <a:pt x="499301" y="287655"/>
                    <a:pt x="469774" y="313373"/>
                    <a:pt x="435484" y="312420"/>
                  </a:cubicBezTo>
                  <a:close/>
                  <a:moveTo>
                    <a:pt x="638366" y="412433"/>
                  </a:moveTo>
                  <a:lnTo>
                    <a:pt x="572644" y="299085"/>
                  </a:lnTo>
                  <a:lnTo>
                    <a:pt x="572644" y="295275"/>
                  </a:lnTo>
                  <a:cubicBezTo>
                    <a:pt x="576454" y="190500"/>
                    <a:pt x="523114" y="92393"/>
                    <a:pt x="432626" y="40005"/>
                  </a:cubicBezTo>
                  <a:cubicBezTo>
                    <a:pt x="342139" y="-13335"/>
                    <a:pt x="230696" y="-13335"/>
                    <a:pt x="140209" y="40005"/>
                  </a:cubicBezTo>
                  <a:cubicBezTo>
                    <a:pt x="49721" y="92393"/>
                    <a:pt x="-3619" y="190500"/>
                    <a:pt x="191" y="295275"/>
                  </a:cubicBezTo>
                  <a:cubicBezTo>
                    <a:pt x="191" y="384810"/>
                    <a:pt x="41149" y="469583"/>
                    <a:pt x="112586" y="523875"/>
                  </a:cubicBezTo>
                  <a:lnTo>
                    <a:pt x="112586" y="762000"/>
                  </a:lnTo>
                  <a:lnTo>
                    <a:pt x="413576" y="762000"/>
                  </a:lnTo>
                  <a:lnTo>
                    <a:pt x="413576" y="648653"/>
                  </a:lnTo>
                  <a:lnTo>
                    <a:pt x="460249" y="648653"/>
                  </a:lnTo>
                  <a:cubicBezTo>
                    <a:pt x="490729" y="648653"/>
                    <a:pt x="519304" y="637223"/>
                    <a:pt x="540259" y="615315"/>
                  </a:cubicBezTo>
                  <a:cubicBezTo>
                    <a:pt x="561214" y="594360"/>
                    <a:pt x="572644" y="564833"/>
                    <a:pt x="572644" y="535305"/>
                  </a:cubicBezTo>
                  <a:lnTo>
                    <a:pt x="572644" y="478155"/>
                  </a:lnTo>
                  <a:lnTo>
                    <a:pt x="614554" y="478155"/>
                  </a:lnTo>
                  <a:cubicBezTo>
                    <a:pt x="639319" y="476250"/>
                    <a:pt x="661226" y="447675"/>
                    <a:pt x="638366" y="41243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TextBox 26">
            <a:extLst>
              <a:ext uri="{FF2B5EF4-FFF2-40B4-BE49-F238E27FC236}">
                <a16:creationId xmlns:a16="http://schemas.microsoft.com/office/drawing/2014/main" id="{0E35FCD5-C6A0-4128-B449-6BF2DD23DDF7}"/>
              </a:ext>
            </a:extLst>
          </p:cNvPr>
          <p:cNvSpPr txBox="1"/>
          <p:nvPr/>
        </p:nvSpPr>
        <p:spPr>
          <a:xfrm>
            <a:off x="515302" y="4772316"/>
            <a:ext cx="8583067" cy="830997"/>
          </a:xfrm>
          <a:prstGeom prst="rect">
            <a:avLst/>
          </a:prstGeom>
          <a:noFill/>
        </p:spPr>
        <p:txBody>
          <a:bodyPr wrap="square" rtlCol="0">
            <a:spAutoFit/>
          </a:bodyPr>
          <a:lstStyle/>
          <a:p>
            <a:pPr lvl="0" algn="ctr">
              <a:defRPr/>
            </a:pPr>
            <a:r>
              <a:rPr lang="en-US" sz="4800" dirty="0">
                <a:solidFill>
                  <a:srgbClr val="FFC000"/>
                </a:solidFill>
              </a:rPr>
              <a:t>STRESS</a:t>
            </a:r>
            <a:r>
              <a:rPr lang="en-US" sz="4800" dirty="0">
                <a:solidFill>
                  <a:schemeClr val="bg1"/>
                </a:solidFill>
              </a:rPr>
              <a:t> </a:t>
            </a:r>
            <a:r>
              <a:rPr lang="en-US" sz="4800" dirty="0" smtClean="0">
                <a:solidFill>
                  <a:schemeClr val="bg1"/>
                </a:solidFill>
              </a:rPr>
              <a:t>MANAGEMENT </a:t>
            </a:r>
            <a:endParaRPr kumimoji="0" lang="en-GB" sz="4800" b="0" i="0" u="none" strike="noStrike" kern="120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1" name="Isosceles Triangle 30">
            <a:extLst>
              <a:ext uri="{FF2B5EF4-FFF2-40B4-BE49-F238E27FC236}">
                <a16:creationId xmlns:a16="http://schemas.microsoft.com/office/drawing/2014/main" id="{F1F5EC74-4861-4374-9A14-847CF1A767E0}"/>
              </a:ext>
            </a:extLst>
          </p:cNvPr>
          <p:cNvSpPr/>
          <p:nvPr/>
        </p:nvSpPr>
        <p:spPr>
          <a:xfrm rot="15300000">
            <a:off x="270753" y="4066432"/>
            <a:ext cx="787400" cy="67879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a:extLst>
              <a:ext uri="{FF2B5EF4-FFF2-40B4-BE49-F238E27FC236}">
                <a16:creationId xmlns:a16="http://schemas.microsoft.com/office/drawing/2014/main" id="{56128944-6065-4904-802C-C0CEE0A645FB}"/>
              </a:ext>
            </a:extLst>
          </p:cNvPr>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515302" y="915332"/>
            <a:ext cx="5377691" cy="2779028"/>
          </a:xfrm>
          <a:prstGeom prst="rect">
            <a:avLst/>
          </a:prstGeom>
        </p:spPr>
      </p:pic>
      <p:sp>
        <p:nvSpPr>
          <p:cNvPr id="12" name="TextBox 11">
            <a:extLst>
              <a:ext uri="{FF2B5EF4-FFF2-40B4-BE49-F238E27FC236}">
                <a16:creationId xmlns:a16="http://schemas.microsoft.com/office/drawing/2014/main" id="{0E35FCD5-C6A0-4128-B449-6BF2DD23DDF7}"/>
              </a:ext>
            </a:extLst>
          </p:cNvPr>
          <p:cNvSpPr txBox="1"/>
          <p:nvPr/>
        </p:nvSpPr>
        <p:spPr>
          <a:xfrm>
            <a:off x="349870" y="6008253"/>
            <a:ext cx="6335302" cy="830997"/>
          </a:xfrm>
          <a:prstGeom prst="rect">
            <a:avLst/>
          </a:prstGeom>
          <a:noFill/>
        </p:spPr>
        <p:txBody>
          <a:bodyPr wrap="square" rtlCol="0">
            <a:spAutoFit/>
          </a:bodyPr>
          <a:lstStyle/>
          <a:p>
            <a:pPr lvl="0">
              <a:defRPr/>
            </a:pPr>
            <a:r>
              <a:rPr kumimoji="0" lang="en-GB" sz="2400" b="0" i="0" u="none" strike="noStrike" kern="1200" cap="none" spc="0" normalizeH="0" baseline="0" noProof="0" dirty="0" smtClean="0">
                <a:ln>
                  <a:noFill/>
                </a:ln>
                <a:solidFill>
                  <a:schemeClr val="bg1"/>
                </a:solidFill>
                <a:effectLst/>
                <a:uLnTx/>
                <a:uFillTx/>
                <a:latin typeface="Arial Rounded MT Bold" panose="020F0704030504030204" pitchFamily="34" charset="0"/>
                <a:cs typeface="Aharoni" panose="02010803020104030203" pitchFamily="2" charset="-79"/>
              </a:rPr>
              <a:t>By</a:t>
            </a:r>
            <a:r>
              <a:rPr kumimoji="0" lang="en-GB" sz="2400" b="0" i="0" u="none" strike="noStrike" kern="1200" cap="none" spc="0" normalizeH="0" noProof="0" dirty="0" smtClean="0">
                <a:ln>
                  <a:noFill/>
                </a:ln>
                <a:solidFill>
                  <a:schemeClr val="bg1"/>
                </a:solidFill>
                <a:effectLst/>
                <a:uLnTx/>
                <a:uFillTx/>
                <a:latin typeface="Arial Rounded MT Bold" panose="020F0704030504030204" pitchFamily="34" charset="0"/>
                <a:cs typeface="Aharoni" panose="02010803020104030203" pitchFamily="2" charset="-79"/>
              </a:rPr>
              <a:t> </a:t>
            </a:r>
            <a:r>
              <a:rPr lang="en-GB" sz="2400" dirty="0" smtClean="0">
                <a:solidFill>
                  <a:schemeClr val="bg1"/>
                </a:solidFill>
                <a:latin typeface="Arial Rounded MT Bold" panose="020F0704030504030204" pitchFamily="34" charset="0"/>
                <a:cs typeface="Aharoni" panose="02010803020104030203" pitchFamily="2" charset="-79"/>
              </a:rPr>
              <a:t>Aqsa Fayyaz</a:t>
            </a:r>
          </a:p>
          <a:p>
            <a:pPr lvl="0">
              <a:defRPr/>
            </a:pPr>
            <a:r>
              <a:rPr kumimoji="0" lang="en-GB" sz="2400" b="0" i="0" u="none" strike="noStrike" kern="1200" cap="none" spc="0" normalizeH="0" baseline="0" noProof="0" dirty="0" smtClean="0">
                <a:ln>
                  <a:noFill/>
                </a:ln>
                <a:solidFill>
                  <a:schemeClr val="bg1"/>
                </a:solidFill>
                <a:effectLst/>
                <a:uLnTx/>
                <a:uFillTx/>
                <a:latin typeface="Arial Rounded MT Bold" panose="020F0704030504030204" pitchFamily="34" charset="0"/>
                <a:cs typeface="Aharoni" panose="02010803020104030203" pitchFamily="2" charset="-79"/>
              </a:rPr>
              <a:t>Lecture 11</a:t>
            </a:r>
            <a:endParaRPr kumimoji="0" lang="en-GB" sz="2400" b="0" i="0" u="none" strike="noStrike" kern="1200" cap="none" spc="0" normalizeH="0" baseline="0" noProof="0" dirty="0">
              <a:ln>
                <a:noFill/>
              </a:ln>
              <a:solidFill>
                <a:schemeClr val="bg1"/>
              </a:solidFill>
              <a:effectLst/>
              <a:uLnTx/>
              <a:uFillTx/>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184375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a:lstStyle/>
          <a:p>
            <a:r>
              <a:rPr lang="en-US" b="1" dirty="0" smtClean="0">
                <a:solidFill>
                  <a:srgbClr val="FFC000"/>
                </a:solidFill>
              </a:rPr>
              <a:t>Stress as a physiological Reaction: Han </a:t>
            </a:r>
            <a:r>
              <a:rPr lang="en-US" b="1" dirty="0" err="1" smtClean="0">
                <a:solidFill>
                  <a:srgbClr val="FFC000"/>
                </a:solidFill>
              </a:rPr>
              <a:t>Selye’s</a:t>
            </a:r>
            <a:r>
              <a:rPr lang="en-US" b="1" dirty="0" smtClean="0">
                <a:solidFill>
                  <a:srgbClr val="FFC000"/>
                </a:solidFill>
              </a:rPr>
              <a:t> GAS (General adaptation syndrome)</a:t>
            </a:r>
            <a:endParaRPr lang="en-US" b="1" dirty="0">
              <a:solidFill>
                <a:srgbClr val="FFC000"/>
              </a:solidFill>
            </a:endParaRPr>
          </a:p>
        </p:txBody>
      </p:sp>
      <p:sp>
        <p:nvSpPr>
          <p:cNvPr id="3" name="Content Placeholder 2"/>
          <p:cNvSpPr>
            <a:spLocks noGrp="1"/>
          </p:cNvSpPr>
          <p:nvPr>
            <p:ph idx="1"/>
          </p:nvPr>
        </p:nvSpPr>
        <p:spPr>
          <a:xfrm>
            <a:off x="838199" y="1825625"/>
            <a:ext cx="11037849" cy="4787048"/>
          </a:xfrm>
        </p:spPr>
        <p:txBody>
          <a:bodyPr>
            <a:normAutofit fontScale="92500" lnSpcReduction="20000"/>
          </a:bodyPr>
          <a:lstStyle/>
          <a:p>
            <a:pPr marL="0" indent="0" algn="just">
              <a:buNone/>
            </a:pPr>
            <a:r>
              <a:rPr lang="en-US" dirty="0" smtClean="0">
                <a:solidFill>
                  <a:schemeClr val="bg1"/>
                </a:solidFill>
              </a:rPr>
              <a:t>Stressors produce a series of physiological reactions within us.</a:t>
            </a:r>
          </a:p>
          <a:p>
            <a:pPr marL="0" indent="0" algn="just">
              <a:buNone/>
            </a:pPr>
            <a:endParaRPr lang="en-US" dirty="0">
              <a:solidFill>
                <a:schemeClr val="bg1"/>
              </a:solidFill>
            </a:endParaRPr>
          </a:p>
          <a:p>
            <a:pPr marL="0" indent="0" algn="just">
              <a:buNone/>
            </a:pPr>
            <a:r>
              <a:rPr lang="en-US" dirty="0" smtClean="0">
                <a:solidFill>
                  <a:schemeClr val="bg1"/>
                </a:solidFill>
              </a:rPr>
              <a:t>The reaction to stressors occur in three stages</a:t>
            </a:r>
          </a:p>
          <a:p>
            <a:pPr marL="0" indent="0" algn="just">
              <a:buNone/>
            </a:pPr>
            <a:r>
              <a:rPr lang="en-US" dirty="0" smtClean="0">
                <a:solidFill>
                  <a:schemeClr val="bg1"/>
                </a:solidFill>
              </a:rPr>
              <a:t>1. </a:t>
            </a:r>
            <a:r>
              <a:rPr lang="en-US" dirty="0" smtClean="0">
                <a:solidFill>
                  <a:srgbClr val="FFC000"/>
                </a:solidFill>
              </a:rPr>
              <a:t>Alarm</a:t>
            </a:r>
            <a:r>
              <a:rPr lang="en-US" dirty="0" smtClean="0">
                <a:solidFill>
                  <a:schemeClr val="bg1"/>
                </a:solidFill>
              </a:rPr>
              <a:t> (Any noticeable or rapid changes in the sympathetic system- Increased heart beat, increase blood pressure).</a:t>
            </a:r>
          </a:p>
          <a:p>
            <a:pPr marL="0" indent="0" algn="just">
              <a:buNone/>
            </a:pPr>
            <a:r>
              <a:rPr lang="en-US" dirty="0">
                <a:solidFill>
                  <a:schemeClr val="bg1"/>
                </a:solidFill>
              </a:rPr>
              <a:t>Your body goes into the “Fight or Flight Responses.” Your body prepares you to either fight the stressor or take flight and escape the stressor</a:t>
            </a:r>
            <a:r>
              <a:rPr lang="en-US" dirty="0" smtClean="0">
                <a:solidFill>
                  <a:schemeClr val="bg1"/>
                </a:solidFill>
              </a:rPr>
              <a:t>.</a:t>
            </a:r>
          </a:p>
          <a:p>
            <a:pPr marL="0" indent="0" algn="just">
              <a:buNone/>
            </a:pPr>
            <a:r>
              <a:rPr lang="en-US" dirty="0" smtClean="0">
                <a:solidFill>
                  <a:schemeClr val="bg1"/>
                </a:solidFill>
              </a:rPr>
              <a:t>2. </a:t>
            </a:r>
            <a:r>
              <a:rPr lang="en-US" dirty="0" smtClean="0">
                <a:solidFill>
                  <a:srgbClr val="FFC000"/>
                </a:solidFill>
              </a:rPr>
              <a:t>Resistance</a:t>
            </a:r>
            <a:r>
              <a:rPr lang="en-US" dirty="0" smtClean="0">
                <a:solidFill>
                  <a:schemeClr val="bg1"/>
                </a:solidFill>
              </a:rPr>
              <a:t> ( the cause of ones stress remains present due to which a person becomes sensitive to new stressors, resulting in becoming vulnerable to physical illnesses and exhaustion).</a:t>
            </a:r>
            <a:r>
              <a:rPr lang="en-US" dirty="0">
                <a:solidFill>
                  <a:schemeClr val="bg1"/>
                </a:solidFill>
              </a:rPr>
              <a:t> </a:t>
            </a:r>
            <a:endParaRPr lang="en-US" dirty="0" smtClean="0">
              <a:solidFill>
                <a:schemeClr val="bg1"/>
              </a:solidFill>
            </a:endParaRPr>
          </a:p>
          <a:p>
            <a:pPr marL="0" indent="0" algn="just">
              <a:buNone/>
            </a:pPr>
            <a:r>
              <a:rPr lang="en-US" dirty="0" smtClean="0">
                <a:solidFill>
                  <a:schemeClr val="bg1"/>
                </a:solidFill>
              </a:rPr>
              <a:t>Body </a:t>
            </a:r>
            <a:r>
              <a:rPr lang="en-US" dirty="0">
                <a:solidFill>
                  <a:schemeClr val="bg1"/>
                </a:solidFill>
              </a:rPr>
              <a:t>cannot restore homeostasis, and the body functions at a higher than normal </a:t>
            </a:r>
            <a:r>
              <a:rPr lang="en-US" dirty="0" smtClean="0">
                <a:solidFill>
                  <a:schemeClr val="bg1"/>
                </a:solidFill>
              </a:rPr>
              <a:t>level.</a:t>
            </a:r>
          </a:p>
          <a:p>
            <a:pPr marL="0" indent="0" algn="just">
              <a:buNone/>
            </a:pPr>
            <a:r>
              <a:rPr lang="en-US" dirty="0" smtClean="0">
                <a:solidFill>
                  <a:schemeClr val="bg1"/>
                </a:solidFill>
              </a:rPr>
              <a:t>You </a:t>
            </a:r>
            <a:r>
              <a:rPr lang="en-US" dirty="0">
                <a:solidFill>
                  <a:schemeClr val="bg1"/>
                </a:solidFill>
              </a:rPr>
              <a:t>may become weaker, tired and unable to handle more stress</a:t>
            </a:r>
          </a:p>
          <a:p>
            <a:pPr marL="0" indent="0" algn="just">
              <a:buNone/>
            </a:pPr>
            <a:endParaRPr lang="en-US" dirty="0" smtClean="0">
              <a:solidFill>
                <a:schemeClr val="bg1"/>
              </a:solidFill>
            </a:endParaRPr>
          </a:p>
        </p:txBody>
      </p:sp>
    </p:spTree>
    <p:extLst>
      <p:ext uri="{BB962C8B-B14F-4D97-AF65-F5344CB8AC3E}">
        <p14:creationId xmlns:p14="http://schemas.microsoft.com/office/powerpoint/2010/main" val="748977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107" y="710503"/>
            <a:ext cx="10515600" cy="4351338"/>
          </a:xfrm>
        </p:spPr>
        <p:txBody>
          <a:bodyPr>
            <a:normAutofit/>
          </a:bodyPr>
          <a:lstStyle/>
          <a:p>
            <a:pPr marL="0" indent="0" algn="just">
              <a:buNone/>
            </a:pPr>
            <a:r>
              <a:rPr lang="en-US" dirty="0" smtClean="0">
                <a:solidFill>
                  <a:srgbClr val="FFC000"/>
                </a:solidFill>
              </a:rPr>
              <a:t>3. Exhaustion:</a:t>
            </a:r>
            <a:r>
              <a:rPr lang="en-US" dirty="0" smtClean="0">
                <a:solidFill>
                  <a:schemeClr val="bg1"/>
                </a:solidFill>
              </a:rPr>
              <a:t> </a:t>
            </a:r>
            <a:r>
              <a:rPr lang="en-US" dirty="0">
                <a:solidFill>
                  <a:schemeClr val="bg1"/>
                </a:solidFill>
              </a:rPr>
              <a:t>When no useful way to deal with the stress is present, this results in exhaustion. </a:t>
            </a:r>
            <a:endParaRPr lang="en-US" dirty="0" smtClean="0">
              <a:solidFill>
                <a:schemeClr val="bg1"/>
              </a:solidFill>
            </a:endParaRPr>
          </a:p>
          <a:p>
            <a:pPr marL="0" indent="0" algn="just">
              <a:buNone/>
            </a:pPr>
            <a:r>
              <a:rPr lang="en-US" dirty="0" smtClean="0">
                <a:solidFill>
                  <a:schemeClr val="bg1"/>
                </a:solidFill>
              </a:rPr>
              <a:t>At </a:t>
            </a:r>
            <a:r>
              <a:rPr lang="en-US" dirty="0">
                <a:solidFill>
                  <a:schemeClr val="bg1"/>
                </a:solidFill>
              </a:rPr>
              <a:t>this stage all bodily energy is used which results in breaking down physically or psychologically or both</a:t>
            </a:r>
            <a:r>
              <a:rPr lang="en-US" dirty="0" smtClean="0">
                <a:solidFill>
                  <a:schemeClr val="bg1"/>
                </a:solidFill>
              </a:rPr>
              <a:t>.</a:t>
            </a:r>
            <a:endParaRPr lang="en-US" dirty="0">
              <a:solidFill>
                <a:schemeClr val="bg1"/>
              </a:solidFill>
            </a:endParaRPr>
          </a:p>
          <a:p>
            <a:pPr marL="0" indent="0" algn="just">
              <a:buNone/>
            </a:pPr>
            <a:r>
              <a:rPr lang="en-US" dirty="0">
                <a:solidFill>
                  <a:schemeClr val="bg1"/>
                </a:solidFill>
              </a:rPr>
              <a:t>With your body off balance, you are now more prone to illness, as your immune system is not able to fight.</a:t>
            </a:r>
          </a:p>
          <a:p>
            <a:pPr marL="0" indent="0" algn="just">
              <a:buNone/>
            </a:pPr>
            <a:r>
              <a:rPr lang="en-US" dirty="0">
                <a:solidFill>
                  <a:schemeClr val="bg1"/>
                </a:solidFill>
              </a:rPr>
              <a:t>This stage only happens if your body is continually fighting a stressor (usually months or years).</a:t>
            </a:r>
            <a:r>
              <a:rPr lang="en-US" dirty="0"/>
              <a:t/>
            </a:r>
            <a:br>
              <a:rPr lang="en-US" dirty="0"/>
            </a:br>
            <a:endParaRPr lang="en-US" dirty="0"/>
          </a:p>
          <a:p>
            <a:pPr algn="just"/>
            <a:endParaRPr lang="en-US" dirty="0">
              <a:solidFill>
                <a:schemeClr val="bg1"/>
              </a:solidFill>
            </a:endParaRPr>
          </a:p>
          <a:p>
            <a:endParaRPr lang="en-US" dirty="0"/>
          </a:p>
        </p:txBody>
      </p:sp>
    </p:spTree>
    <p:extLst>
      <p:ext uri="{BB962C8B-B14F-4D97-AF65-F5344CB8AC3E}">
        <p14:creationId xmlns:p14="http://schemas.microsoft.com/office/powerpoint/2010/main" val="1809657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Example </a:t>
            </a:r>
            <a:endParaRPr lang="en-US" dirty="0">
              <a:solidFill>
                <a:schemeClr val="bg1"/>
              </a:solidFill>
            </a:endParaRPr>
          </a:p>
        </p:txBody>
      </p:sp>
      <p:sp>
        <p:nvSpPr>
          <p:cNvPr id="3" name="Content Placeholder 2"/>
          <p:cNvSpPr>
            <a:spLocks noGrp="1"/>
          </p:cNvSpPr>
          <p:nvPr>
            <p:ph idx="1"/>
          </p:nvPr>
        </p:nvSpPr>
        <p:spPr/>
        <p:txBody>
          <a:bodyPr>
            <a:normAutofit lnSpcReduction="10000"/>
          </a:bodyPr>
          <a:lstStyle/>
          <a:p>
            <a:pPr algn="just"/>
            <a:r>
              <a:rPr lang="en-US" dirty="0" err="1" smtClean="0">
                <a:solidFill>
                  <a:schemeClr val="bg1"/>
                </a:solidFill>
              </a:rPr>
              <a:t>Zehra</a:t>
            </a:r>
            <a:r>
              <a:rPr lang="en-US" dirty="0" smtClean="0">
                <a:solidFill>
                  <a:schemeClr val="bg1"/>
                </a:solidFill>
              </a:rPr>
              <a:t> is a college student in the middle of her semester , she is strongly motivated to do well in her semester. One day she receives a call from her home that her friend is admitted in hospital </a:t>
            </a:r>
          </a:p>
          <a:p>
            <a:pPr algn="just"/>
            <a:r>
              <a:rPr lang="en-US" dirty="0" smtClean="0">
                <a:solidFill>
                  <a:schemeClr val="bg1"/>
                </a:solidFill>
              </a:rPr>
              <a:t>She leaves college and drives for 16 hour to hospital. Her friend is admitted ,the shock and disbelief is very overwhelming for </a:t>
            </a:r>
            <a:r>
              <a:rPr lang="en-US" dirty="0" err="1" smtClean="0">
                <a:solidFill>
                  <a:schemeClr val="bg1"/>
                </a:solidFill>
              </a:rPr>
              <a:t>zehra’s</a:t>
            </a:r>
            <a:r>
              <a:rPr lang="en-US" dirty="0" smtClean="0">
                <a:solidFill>
                  <a:schemeClr val="bg1"/>
                </a:solidFill>
              </a:rPr>
              <a:t> </a:t>
            </a:r>
            <a:r>
              <a:rPr lang="en-US" dirty="0" smtClean="0">
                <a:solidFill>
                  <a:srgbClr val="FFC000"/>
                </a:solidFill>
              </a:rPr>
              <a:t>initial alarm stage reaction.</a:t>
            </a:r>
          </a:p>
          <a:p>
            <a:pPr algn="just"/>
            <a:r>
              <a:rPr lang="en-US" dirty="0" smtClean="0">
                <a:solidFill>
                  <a:srgbClr val="FFC000"/>
                </a:solidFill>
              </a:rPr>
              <a:t>Resistance stage</a:t>
            </a:r>
            <a:r>
              <a:rPr lang="en-US" dirty="0" smtClean="0">
                <a:solidFill>
                  <a:schemeClr val="bg1"/>
                </a:solidFill>
              </a:rPr>
              <a:t>:  As her friend shows signs of recovery, but still will be admitted in the hospital for 3 days. There is little help </a:t>
            </a:r>
            <a:r>
              <a:rPr lang="en-US" dirty="0" err="1" smtClean="0">
                <a:solidFill>
                  <a:schemeClr val="bg1"/>
                </a:solidFill>
              </a:rPr>
              <a:t>zehra</a:t>
            </a:r>
            <a:r>
              <a:rPr lang="en-US" dirty="0" smtClean="0">
                <a:solidFill>
                  <a:schemeClr val="bg1"/>
                </a:solidFill>
              </a:rPr>
              <a:t> can do about it and she feels she cant leave the situation and go back to college now. Every day she stays at hospital, she gets further behind in her classes. </a:t>
            </a:r>
            <a:endParaRPr lang="en-US" dirty="0">
              <a:solidFill>
                <a:schemeClr val="bg1"/>
              </a:solidFill>
            </a:endParaRPr>
          </a:p>
        </p:txBody>
      </p:sp>
    </p:spTree>
    <p:extLst>
      <p:ext uri="{BB962C8B-B14F-4D97-AF65-F5344CB8AC3E}">
        <p14:creationId xmlns:p14="http://schemas.microsoft.com/office/powerpoint/2010/main" val="3463701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Example</a:t>
            </a:r>
            <a:endParaRPr lang="en-US" dirty="0">
              <a:solidFill>
                <a:schemeClr val="bg1"/>
              </a:solidFill>
            </a:endParaRPr>
          </a:p>
        </p:txBody>
      </p:sp>
      <p:sp>
        <p:nvSpPr>
          <p:cNvPr id="3" name="Content Placeholder 2"/>
          <p:cNvSpPr>
            <a:spLocks noGrp="1"/>
          </p:cNvSpPr>
          <p:nvPr>
            <p:ph idx="1"/>
          </p:nvPr>
        </p:nvSpPr>
        <p:spPr/>
        <p:txBody>
          <a:bodyPr>
            <a:normAutofit/>
          </a:bodyPr>
          <a:lstStyle/>
          <a:p>
            <a:pPr algn="just"/>
            <a:r>
              <a:rPr lang="en-US" dirty="0" smtClean="0">
                <a:solidFill>
                  <a:schemeClr val="bg1"/>
                </a:solidFill>
              </a:rPr>
              <a:t>Zahra becomes more sensitive to her problems as she feels stuck. With time, as She becomes vulnerable to physical disease or infections like respiratory difficulties, skin rashes high BP.</a:t>
            </a:r>
          </a:p>
          <a:p>
            <a:pPr algn="just"/>
            <a:r>
              <a:rPr lang="en-US" dirty="0" smtClean="0">
                <a:solidFill>
                  <a:schemeClr val="bg1"/>
                </a:solidFill>
              </a:rPr>
              <a:t>If </a:t>
            </a:r>
            <a:r>
              <a:rPr lang="en-US" dirty="0" err="1" smtClean="0">
                <a:solidFill>
                  <a:schemeClr val="bg1"/>
                </a:solidFill>
              </a:rPr>
              <a:t>Zehra</a:t>
            </a:r>
            <a:r>
              <a:rPr lang="en-US" dirty="0" smtClean="0">
                <a:solidFill>
                  <a:schemeClr val="bg1"/>
                </a:solidFill>
              </a:rPr>
              <a:t> can not find any useful way to deal with the stress she is experiencing, her physical reaction on the still-present stressors may be </a:t>
            </a:r>
            <a:r>
              <a:rPr lang="en-US" dirty="0" smtClean="0">
                <a:solidFill>
                  <a:srgbClr val="FFC000"/>
                </a:solidFill>
              </a:rPr>
              <a:t>exhaustion. </a:t>
            </a:r>
            <a:r>
              <a:rPr lang="en-US" dirty="0" smtClean="0">
                <a:solidFill>
                  <a:schemeClr val="bg1"/>
                </a:solidFill>
              </a:rPr>
              <a:t>At this stage, her bodily resources are nearly depleted. She is running out of time and energy. She may break down psychologically-example depression or physically or both.</a:t>
            </a:r>
            <a:br>
              <a:rPr lang="en-US" dirty="0" smtClean="0">
                <a:solidFill>
                  <a:schemeClr val="bg1"/>
                </a:solidFill>
              </a:rPr>
            </a:br>
            <a:r>
              <a:rPr lang="en-US" dirty="0" smtClean="0">
                <a:solidFill>
                  <a:schemeClr val="bg1"/>
                </a:solidFill>
              </a:rPr>
              <a:t>In extreme situations if the exhaustion stage remains for a long time like years , can lead to death</a:t>
            </a:r>
            <a:endParaRPr lang="en-US" dirty="0">
              <a:solidFill>
                <a:schemeClr val="bg1"/>
              </a:solidFill>
            </a:endParaRPr>
          </a:p>
        </p:txBody>
      </p:sp>
    </p:spTree>
    <p:extLst>
      <p:ext uri="{BB962C8B-B14F-4D97-AF65-F5344CB8AC3E}">
        <p14:creationId xmlns:p14="http://schemas.microsoft.com/office/powerpoint/2010/main" val="703503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5385" y="152400"/>
            <a:ext cx="11106615" cy="546410"/>
          </a:xfrm>
        </p:spPr>
        <p:txBody>
          <a:bodyPr>
            <a:normAutofit fontScale="25000" lnSpcReduction="20000"/>
          </a:bodyPr>
          <a:lstStyle/>
          <a:p>
            <a:pPr marL="0" indent="0">
              <a:buNone/>
            </a:pPr>
            <a:r>
              <a:rPr lang="en-US" sz="14400" dirty="0" smtClean="0">
                <a:solidFill>
                  <a:srgbClr val="FFC000"/>
                </a:solidFill>
                <a:latin typeface="Arial Rounded MT Bold" panose="020F0704030504030204" pitchFamily="34" charset="0"/>
              </a:rPr>
              <a:t>How stress affects your brain</a:t>
            </a:r>
            <a:r>
              <a:rPr lang="en-US" sz="11200" dirty="0" smtClean="0">
                <a:solidFill>
                  <a:schemeClr val="bg1"/>
                </a:solidFill>
                <a:latin typeface="Arial Rounded MT Bold" panose="020F0704030504030204" pitchFamily="34" charset="0"/>
              </a:rPr>
              <a:t>.</a:t>
            </a:r>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
        <p:nvSpPr>
          <p:cNvPr id="6" name="Rectangle 3">
            <a:hlinkClick r:id="rId5" tooltip="Next (SHIFT+n)"/>
          </p:cNvPr>
          <p:cNvSpPr>
            <a:spLocks noChangeArrowheads="1"/>
          </p:cNvSpPr>
          <p:nvPr/>
        </p:nvSpPr>
        <p:spPr bwMode="auto">
          <a:xfrm>
            <a:off x="152400" y="152400"/>
            <a:ext cx="11853863"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 name="How stress affects your brain - Madhumita Murgi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4734" y="656225"/>
            <a:ext cx="11709193" cy="5613400"/>
          </a:xfrm>
          <a:prstGeom prst="rect">
            <a:avLst/>
          </a:prstGeom>
        </p:spPr>
      </p:pic>
    </p:spTree>
    <p:extLst>
      <p:ext uri="{BB962C8B-B14F-4D97-AF65-F5344CB8AC3E}">
        <p14:creationId xmlns:p14="http://schemas.microsoft.com/office/powerpoint/2010/main" val="1940339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latin typeface="Times New Roman"/>
                <a:ea typeface="Times New Roman"/>
                <a:cs typeface="Times New Roman"/>
                <a:sym typeface="Times New Roman"/>
              </a:rPr>
              <a:t>TYPES OF STRESS</a:t>
            </a:r>
            <a:endParaRPr lang="en-US" dirty="0">
              <a:solidFill>
                <a:srgbClr val="FFC000"/>
              </a:solidFill>
            </a:endParaRPr>
          </a:p>
        </p:txBody>
      </p:sp>
      <p:sp>
        <p:nvSpPr>
          <p:cNvPr id="3" name="Content Placeholder 2"/>
          <p:cNvSpPr>
            <a:spLocks noGrp="1"/>
          </p:cNvSpPr>
          <p:nvPr>
            <p:ph idx="1"/>
          </p:nvPr>
        </p:nvSpPr>
        <p:spPr>
          <a:xfrm>
            <a:off x="525965" y="1997656"/>
            <a:ext cx="8004717" cy="4351338"/>
          </a:xfrm>
        </p:spPr>
        <p:txBody>
          <a:bodyPr>
            <a:normAutofit fontScale="92500" lnSpcReduction="10000"/>
          </a:bodyPr>
          <a:lstStyle/>
          <a:p>
            <a:pPr marL="342900" lvl="0" indent="-342900" algn="just">
              <a:lnSpc>
                <a:spcPct val="100000"/>
              </a:lnSpc>
              <a:spcBef>
                <a:spcPts val="400"/>
              </a:spcBef>
              <a:buClr>
                <a:schemeClr val="dk1"/>
              </a:buClr>
              <a:buSzPts val="2000"/>
              <a:buNone/>
            </a:pPr>
            <a:r>
              <a:rPr lang="en-US" sz="3600" b="1" dirty="0">
                <a:solidFill>
                  <a:schemeClr val="bg1"/>
                </a:solidFill>
                <a:latin typeface="Times New Roman"/>
                <a:ea typeface="Times New Roman"/>
                <a:cs typeface="Times New Roman"/>
                <a:sym typeface="Times New Roman"/>
              </a:rPr>
              <a:t>EUSTRESS: </a:t>
            </a:r>
            <a:r>
              <a:rPr lang="en-US" dirty="0">
                <a:solidFill>
                  <a:schemeClr val="bg1"/>
                </a:solidFill>
                <a:latin typeface="Times New Roman"/>
                <a:ea typeface="Times New Roman"/>
                <a:cs typeface="Times New Roman"/>
                <a:sym typeface="Times New Roman"/>
              </a:rPr>
              <a:t>Stress that is deemed healthful or giving one the feeling of  </a:t>
            </a:r>
            <a:r>
              <a:rPr lang="en-US" dirty="0" smtClean="0">
                <a:solidFill>
                  <a:schemeClr val="bg1"/>
                </a:solidFill>
                <a:latin typeface="Times New Roman"/>
                <a:ea typeface="Times New Roman"/>
                <a:cs typeface="Times New Roman"/>
                <a:sym typeface="Times New Roman"/>
              </a:rPr>
              <a:t>fulfillment. </a:t>
            </a:r>
            <a:r>
              <a:rPr lang="en-US" dirty="0" smtClean="0">
                <a:solidFill>
                  <a:schemeClr val="bg1"/>
                </a:solidFill>
                <a:latin typeface="Times New Roman" panose="02020603050405020304" pitchFamily="18" charset="0"/>
                <a:cs typeface="Times New Roman" panose="02020603050405020304" pitchFamily="18" charset="0"/>
              </a:rPr>
              <a:t>when </a:t>
            </a:r>
            <a:r>
              <a:rPr lang="en-US" dirty="0">
                <a:solidFill>
                  <a:schemeClr val="bg1"/>
                </a:solidFill>
                <a:latin typeface="Times New Roman" panose="02020603050405020304" pitchFamily="18" charset="0"/>
                <a:cs typeface="Times New Roman" panose="02020603050405020304" pitchFamily="18" charset="0"/>
              </a:rPr>
              <a:t>it helps to produce personal growth or accomplishment</a:t>
            </a:r>
            <a:r>
              <a:rPr lang="en-US" dirty="0" smtClean="0">
                <a:solidFill>
                  <a:schemeClr val="bg1"/>
                </a:solidFill>
                <a:latin typeface="Times New Roman" panose="02020603050405020304" pitchFamily="18" charset="0"/>
                <a:cs typeface="Times New Roman" panose="02020603050405020304" pitchFamily="18" charset="0"/>
              </a:rPr>
              <a:t>.</a:t>
            </a:r>
          </a:p>
          <a:p>
            <a:pPr marL="342900" lvl="0" indent="-342900" algn="just">
              <a:lnSpc>
                <a:spcPct val="100000"/>
              </a:lnSpc>
              <a:spcBef>
                <a:spcPts val="400"/>
              </a:spcBef>
              <a:buClr>
                <a:schemeClr val="dk1"/>
              </a:buClr>
              <a:buSzPts val="2000"/>
              <a:buNone/>
            </a:pPr>
            <a:endParaRPr lang="en-US" dirty="0">
              <a:solidFill>
                <a:schemeClr val="bg1"/>
              </a:solidFill>
              <a:latin typeface="Times New Roman" panose="02020603050405020304" pitchFamily="18" charset="0"/>
              <a:cs typeface="Times New Roman" panose="02020603050405020304" pitchFamily="18" charset="0"/>
            </a:endParaRPr>
          </a:p>
          <a:p>
            <a:pPr marL="342900" lvl="0" indent="-342900" algn="just">
              <a:lnSpc>
                <a:spcPct val="100000"/>
              </a:lnSpc>
              <a:spcBef>
                <a:spcPts val="400"/>
              </a:spcBef>
              <a:buClr>
                <a:schemeClr val="dk1"/>
              </a:buClr>
              <a:buSzPts val="2000"/>
              <a:buNone/>
            </a:pPr>
            <a:r>
              <a:rPr lang="en-US" dirty="0" smtClean="0">
                <a:solidFill>
                  <a:srgbClr val="00B0F0"/>
                </a:solidFill>
                <a:latin typeface="Times New Roman" panose="02020603050405020304" pitchFamily="18" charset="0"/>
                <a:cs typeface="Times New Roman" panose="02020603050405020304" pitchFamily="18" charset="0"/>
              </a:rPr>
              <a:t>“</a:t>
            </a:r>
            <a:r>
              <a:rPr lang="en-US" dirty="0">
                <a:solidFill>
                  <a:srgbClr val="00B0F0"/>
                </a:solidFill>
              </a:rPr>
              <a:t>Research has shown that moderate levels of stress can actually improve your ability to concentrate and perform at your best</a:t>
            </a:r>
            <a:r>
              <a:rPr lang="en-US" dirty="0" smtClean="0">
                <a:solidFill>
                  <a:srgbClr val="00B0F0"/>
                </a:solidFill>
              </a:rPr>
              <a:t>.”</a:t>
            </a:r>
            <a:endParaRPr lang="en-US" dirty="0">
              <a:solidFill>
                <a:srgbClr val="00B0F0"/>
              </a:solidFill>
              <a:latin typeface="Times New Roman" panose="02020603050405020304" pitchFamily="18" charset="0"/>
              <a:cs typeface="Times New Roman" panose="02020603050405020304" pitchFamily="18" charset="0"/>
            </a:endParaRPr>
          </a:p>
          <a:p>
            <a:pPr marL="342900" lvl="0" indent="-342900">
              <a:lnSpc>
                <a:spcPct val="100000"/>
              </a:lnSpc>
              <a:spcBef>
                <a:spcPts val="400"/>
              </a:spcBef>
              <a:buClr>
                <a:schemeClr val="dk1"/>
              </a:buClr>
              <a:buSzPts val="2000"/>
              <a:buNone/>
            </a:pPr>
            <a:endParaRPr lang="en-US" sz="3600" dirty="0">
              <a:solidFill>
                <a:schemeClr val="bg1"/>
              </a:solidFill>
              <a:latin typeface="Times New Roman"/>
              <a:ea typeface="Times New Roman"/>
              <a:cs typeface="Times New Roman"/>
              <a:sym typeface="Times New Roman"/>
            </a:endParaRPr>
          </a:p>
          <a:p>
            <a:pPr marL="342900" lvl="0" indent="-342900">
              <a:lnSpc>
                <a:spcPct val="100000"/>
              </a:lnSpc>
              <a:spcBef>
                <a:spcPts val="400"/>
              </a:spcBef>
              <a:buClr>
                <a:schemeClr val="dk1"/>
              </a:buClr>
              <a:buSzPts val="2000"/>
              <a:buNone/>
            </a:pPr>
            <a:r>
              <a:rPr lang="en-US" sz="3600" b="1" dirty="0">
                <a:solidFill>
                  <a:schemeClr val="bg1"/>
                </a:solidFill>
                <a:latin typeface="Times New Roman"/>
                <a:ea typeface="Times New Roman"/>
                <a:cs typeface="Times New Roman"/>
                <a:sym typeface="Times New Roman"/>
              </a:rPr>
              <a:t>DISTRESS:  </a:t>
            </a:r>
            <a:r>
              <a:rPr lang="en-US" dirty="0">
                <a:solidFill>
                  <a:schemeClr val="bg1"/>
                </a:solidFill>
                <a:latin typeface="Times New Roman"/>
                <a:ea typeface="Times New Roman"/>
                <a:cs typeface="Times New Roman"/>
                <a:sym typeface="Times New Roman"/>
              </a:rPr>
              <a:t>Stress that causes pain, suffering, trouble, danger, etc. </a:t>
            </a:r>
            <a:endParaRPr lang="en-US" sz="3600" dirty="0">
              <a:solidFill>
                <a:schemeClr val="bg1"/>
              </a:solidFill>
              <a:latin typeface="Times New Roman"/>
              <a:ea typeface="Times New Roman"/>
              <a:cs typeface="Times New Roman"/>
              <a:sym typeface="Times New Roman"/>
            </a:endParaRPr>
          </a:p>
          <a:p>
            <a:endParaRPr lang="en-US" dirty="0"/>
          </a:p>
        </p:txBody>
      </p:sp>
      <p:pic>
        <p:nvPicPr>
          <p:cNvPr id="5" name="Picture 4"/>
          <p:cNvPicPr>
            <a:picLocks noChangeAspect="1"/>
          </p:cNvPicPr>
          <p:nvPr/>
        </p:nvPicPr>
        <p:blipFill rotWithShape="1">
          <a:blip r:embed="rId2"/>
          <a:srcRect l="67246" t="8300" b="8300"/>
          <a:stretch/>
        </p:blipFill>
        <p:spPr>
          <a:xfrm>
            <a:off x="8842917" y="58157"/>
            <a:ext cx="3228857" cy="279655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2"/>
          <a:srcRect t="12247" r="68548" b="1987"/>
          <a:stretch/>
        </p:blipFill>
        <p:spPr>
          <a:xfrm>
            <a:off x="8842917" y="3222702"/>
            <a:ext cx="3228857" cy="3401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1224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5843" y="1193180"/>
            <a:ext cx="9980341" cy="4983783"/>
          </a:xfrm>
          <a:prstGeom prst="rect">
            <a:avLst/>
          </a:prstGeom>
          <a:ln>
            <a:noFill/>
          </a:ln>
          <a:effectLst>
            <a:softEdge rad="112500"/>
          </a:effectLst>
        </p:spPr>
      </p:pic>
    </p:spTree>
    <p:extLst>
      <p:ext uri="{BB962C8B-B14F-4D97-AF65-F5344CB8AC3E}">
        <p14:creationId xmlns:p14="http://schemas.microsoft.com/office/powerpoint/2010/main" val="3945158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0024"/>
            <a:ext cx="10515600" cy="616182"/>
          </a:xfrm>
        </p:spPr>
        <p:txBody>
          <a:bodyPr>
            <a:normAutofit fontScale="90000"/>
          </a:bodyPr>
          <a:lstStyle/>
          <a:p>
            <a:r>
              <a:rPr lang="en-US" b="1" dirty="0">
                <a:solidFill>
                  <a:srgbClr val="FFC000"/>
                </a:solidFill>
                <a:latin typeface="Arial Rounded MT Bold" panose="020F0704030504030204" pitchFamily="34" charset="0"/>
              </a:rPr>
              <a:t>Symptoms of </a:t>
            </a:r>
            <a:r>
              <a:rPr lang="en-US" b="1" dirty="0" smtClean="0">
                <a:solidFill>
                  <a:srgbClr val="FFC000"/>
                </a:solidFill>
                <a:latin typeface="Arial Rounded MT Bold" panose="020F0704030504030204" pitchFamily="34" charset="0"/>
              </a:rPr>
              <a:t>Distress</a:t>
            </a:r>
            <a:endParaRPr lang="en-US"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solidFill>
              </a:rPr>
              <a:t>Headaches</a:t>
            </a:r>
          </a:p>
          <a:p>
            <a:r>
              <a:rPr lang="en-US" dirty="0" smtClean="0">
                <a:solidFill>
                  <a:schemeClr val="bg1"/>
                </a:solidFill>
              </a:rPr>
              <a:t>Fatigue </a:t>
            </a:r>
          </a:p>
          <a:p>
            <a:r>
              <a:rPr lang="en-US" dirty="0" smtClean="0">
                <a:solidFill>
                  <a:schemeClr val="bg1"/>
                </a:solidFill>
              </a:rPr>
              <a:t>Gastrointestinal </a:t>
            </a:r>
            <a:r>
              <a:rPr lang="en-US" dirty="0">
                <a:solidFill>
                  <a:schemeClr val="bg1"/>
                </a:solidFill>
              </a:rPr>
              <a:t>problems </a:t>
            </a:r>
          </a:p>
          <a:p>
            <a:r>
              <a:rPr lang="en-US" dirty="0" smtClean="0">
                <a:solidFill>
                  <a:schemeClr val="bg1"/>
                </a:solidFill>
              </a:rPr>
              <a:t>Hypertension </a:t>
            </a:r>
            <a:r>
              <a:rPr lang="en-US" dirty="0">
                <a:solidFill>
                  <a:schemeClr val="bg1"/>
                </a:solidFill>
              </a:rPr>
              <a:t>(high blood pressure) </a:t>
            </a:r>
          </a:p>
          <a:p>
            <a:r>
              <a:rPr lang="en-US" dirty="0" smtClean="0">
                <a:solidFill>
                  <a:schemeClr val="bg1"/>
                </a:solidFill>
              </a:rPr>
              <a:t>Heart </a:t>
            </a:r>
            <a:r>
              <a:rPr lang="en-US" dirty="0">
                <a:solidFill>
                  <a:schemeClr val="bg1"/>
                </a:solidFill>
              </a:rPr>
              <a:t>problems, such as palpitations </a:t>
            </a:r>
          </a:p>
          <a:p>
            <a:r>
              <a:rPr lang="en-US" dirty="0" smtClean="0">
                <a:solidFill>
                  <a:schemeClr val="bg1"/>
                </a:solidFill>
              </a:rPr>
              <a:t>Inability </a:t>
            </a:r>
            <a:r>
              <a:rPr lang="en-US" dirty="0">
                <a:solidFill>
                  <a:schemeClr val="bg1"/>
                </a:solidFill>
              </a:rPr>
              <a:t>to focus/lack of concentration </a:t>
            </a:r>
            <a:endParaRPr lang="en-US" dirty="0" smtClean="0">
              <a:solidFill>
                <a:schemeClr val="bg1"/>
              </a:solidFill>
            </a:endParaRPr>
          </a:p>
          <a:p>
            <a:r>
              <a:rPr lang="en-US" dirty="0" smtClean="0">
                <a:solidFill>
                  <a:schemeClr val="bg1"/>
                </a:solidFill>
              </a:rPr>
              <a:t>Sleep </a:t>
            </a:r>
            <a:r>
              <a:rPr lang="en-US" dirty="0">
                <a:solidFill>
                  <a:schemeClr val="bg1"/>
                </a:solidFill>
              </a:rPr>
              <a:t>disturbances, whether it’s sleeping </a:t>
            </a:r>
            <a:r>
              <a:rPr lang="en-US" dirty="0" smtClean="0">
                <a:solidFill>
                  <a:schemeClr val="bg1"/>
                </a:solidFill>
              </a:rPr>
              <a:t>too</a:t>
            </a:r>
          </a:p>
          <a:p>
            <a:pPr marL="0" indent="0">
              <a:buNone/>
            </a:pPr>
            <a:r>
              <a:rPr lang="en-US" smtClean="0">
                <a:solidFill>
                  <a:schemeClr val="bg1"/>
                </a:solidFill>
              </a:rPr>
              <a:t>  much </a:t>
            </a:r>
            <a:r>
              <a:rPr lang="en-US" dirty="0">
                <a:solidFill>
                  <a:schemeClr val="bg1"/>
                </a:solidFill>
              </a:rPr>
              <a:t>or an inability to sleep </a:t>
            </a:r>
          </a:p>
          <a:p>
            <a:r>
              <a:rPr lang="en-US" dirty="0" smtClean="0">
                <a:solidFill>
                  <a:schemeClr val="bg1"/>
                </a:solidFill>
              </a:rPr>
              <a:t>Sweating </a:t>
            </a:r>
            <a:r>
              <a:rPr lang="en-US" dirty="0">
                <a:solidFill>
                  <a:schemeClr val="bg1"/>
                </a:solidFill>
              </a:rPr>
              <a:t>palms/shaking hands </a:t>
            </a:r>
          </a:p>
          <a:p>
            <a:r>
              <a:rPr lang="en-US" dirty="0" smtClean="0">
                <a:solidFill>
                  <a:schemeClr val="bg1"/>
                </a:solidFill>
              </a:rPr>
              <a:t>Anxiety</a:t>
            </a:r>
            <a:endParaRPr lang="en-US" dirty="0">
              <a:solidFill>
                <a:schemeClr val="bg1"/>
              </a:solidFill>
            </a:endParaRPr>
          </a:p>
        </p:txBody>
      </p:sp>
      <p:pic>
        <p:nvPicPr>
          <p:cNvPr id="5" name="Picture 4"/>
          <p:cNvPicPr>
            <a:picLocks noChangeAspect="1"/>
          </p:cNvPicPr>
          <p:nvPr/>
        </p:nvPicPr>
        <p:blipFill rotWithShape="1">
          <a:blip r:embed="rId2"/>
          <a:srcRect l="22617"/>
          <a:stretch/>
        </p:blipFill>
        <p:spPr>
          <a:xfrm>
            <a:off x="7189471" y="576715"/>
            <a:ext cx="4834890" cy="56002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81821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259"/>
            <a:ext cx="10515600" cy="1325563"/>
          </a:xfrm>
        </p:spPr>
        <p:txBody>
          <a:bodyPr>
            <a:normAutofit/>
          </a:bodyPr>
          <a:lstStyle/>
          <a:p>
            <a:r>
              <a:rPr lang="en-US" sz="3600" dirty="0" smtClean="0">
                <a:solidFill>
                  <a:srgbClr val="FFC000"/>
                </a:solidFill>
                <a:latin typeface="Arial Rounded MT Bold" panose="020F0704030504030204" pitchFamily="34" charset="0"/>
              </a:rPr>
              <a:t>Ineffective strategies to deal with stressors</a:t>
            </a:r>
            <a:endParaRPr lang="en-US" sz="3600" dirty="0">
              <a:solidFill>
                <a:srgbClr val="FFC000"/>
              </a:solidFill>
              <a:latin typeface="Arial Rounded MT Bold" panose="020F0704030504030204" pitchFamily="34" charset="0"/>
            </a:endParaRPr>
          </a:p>
        </p:txBody>
      </p:sp>
      <p:sp>
        <p:nvSpPr>
          <p:cNvPr id="3" name="Content Placeholder 2"/>
          <p:cNvSpPr>
            <a:spLocks noGrp="1"/>
          </p:cNvSpPr>
          <p:nvPr>
            <p:ph idx="1"/>
          </p:nvPr>
        </p:nvSpPr>
        <p:spPr>
          <a:xfrm>
            <a:off x="704386" y="1456822"/>
            <a:ext cx="10515600" cy="4351338"/>
          </a:xfrm>
        </p:spPr>
        <p:txBody>
          <a:bodyPr/>
          <a:lstStyle/>
          <a:p>
            <a:r>
              <a:rPr lang="en-US" dirty="0" smtClean="0">
                <a:solidFill>
                  <a:schemeClr val="bg1"/>
                </a:solidFill>
              </a:rPr>
              <a:t>Procrastination</a:t>
            </a:r>
          </a:p>
          <a:p>
            <a:r>
              <a:rPr lang="en-US" dirty="0" smtClean="0">
                <a:solidFill>
                  <a:schemeClr val="bg1"/>
                </a:solidFill>
              </a:rPr>
              <a:t>Aggressive behavior</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6846570" y="1481138"/>
            <a:ext cx="4823460" cy="4084320"/>
          </a:xfrm>
          <a:prstGeom prst="rect">
            <a:avLst/>
          </a:prstGeom>
        </p:spPr>
      </p:pic>
      <p:pic>
        <p:nvPicPr>
          <p:cNvPr id="5" name="Picture 4"/>
          <p:cNvPicPr>
            <a:picLocks noChangeAspect="1"/>
          </p:cNvPicPr>
          <p:nvPr/>
        </p:nvPicPr>
        <p:blipFill rotWithShape="1">
          <a:blip r:embed="rId3"/>
          <a:srcRect b="12658"/>
          <a:stretch/>
        </p:blipFill>
        <p:spPr>
          <a:xfrm>
            <a:off x="970156" y="2932772"/>
            <a:ext cx="5560184" cy="36129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8905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54580" y="582930"/>
            <a:ext cx="7315200" cy="5594033"/>
          </a:xfrm>
          <a:prstGeom prst="rect">
            <a:avLst/>
          </a:prstGeom>
          <a:ln>
            <a:noFill/>
          </a:ln>
          <a:effectLst>
            <a:softEdge rad="112500"/>
          </a:effectLst>
        </p:spPr>
      </p:pic>
    </p:spTree>
    <p:extLst>
      <p:ext uri="{BB962C8B-B14F-4D97-AF65-F5344CB8AC3E}">
        <p14:creationId xmlns:p14="http://schemas.microsoft.com/office/powerpoint/2010/main" val="1815763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A8D064A-8FF8-49FC-8D3D-571D5310492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86399" y="1365540"/>
            <a:ext cx="3978167" cy="4493853"/>
          </a:xfrm>
          <a:prstGeom prst="rect">
            <a:avLst/>
          </a:prstGeom>
        </p:spPr>
      </p:pic>
      <p:sp>
        <p:nvSpPr>
          <p:cNvPr id="8" name="Rectangle 7">
            <a:extLst>
              <a:ext uri="{FF2B5EF4-FFF2-40B4-BE49-F238E27FC236}">
                <a16:creationId xmlns:a16="http://schemas.microsoft.com/office/drawing/2014/main" id="{524D57D1-5C1D-452A-B838-5BF3E93374C1}"/>
              </a:ext>
            </a:extLst>
          </p:cNvPr>
          <p:cNvSpPr/>
          <p:nvPr/>
        </p:nvSpPr>
        <p:spPr>
          <a:xfrm flipH="1">
            <a:off x="2560177" y="2043103"/>
            <a:ext cx="103036" cy="35150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2673970" y="2110593"/>
            <a:ext cx="9528787" cy="2646878"/>
          </a:xfrm>
          <a:prstGeom prst="rect">
            <a:avLst/>
          </a:prstGeom>
        </p:spPr>
        <p:txBody>
          <a:bodyPr wrap="square">
            <a:spAutoFit/>
          </a:bodyPr>
          <a:lstStyle/>
          <a:p>
            <a:pPr marL="285750" indent="-285750">
              <a:buFont typeface="Arial" panose="020B0604020202020204" pitchFamily="34" charset="0"/>
              <a:buChar char="•"/>
            </a:pPr>
            <a:r>
              <a:rPr lang="en-US" sz="2800" dirty="0" smtClean="0"/>
              <a:t>Understanding what is </a:t>
            </a:r>
          </a:p>
          <a:p>
            <a:pPr marL="285750" indent="-285750">
              <a:buFont typeface="Arial" panose="020B0604020202020204" pitchFamily="34" charset="0"/>
              <a:buChar char="•"/>
            </a:pPr>
            <a:r>
              <a:rPr lang="en-US" sz="2800" dirty="0" smtClean="0"/>
              <a:t>Identify </a:t>
            </a:r>
            <a:r>
              <a:rPr lang="en-US" sz="2800" dirty="0"/>
              <a:t>stress triggers and implement de-escalation strategies </a:t>
            </a:r>
            <a:endParaRPr lang="en-US" sz="2800" dirty="0" smtClean="0"/>
          </a:p>
          <a:p>
            <a:pPr marL="285750" indent="-285750">
              <a:buFont typeface="Arial" panose="020B0604020202020204" pitchFamily="34" charset="0"/>
              <a:buChar char="•"/>
            </a:pPr>
            <a:r>
              <a:rPr lang="en-US" sz="2800" dirty="0" smtClean="0"/>
              <a:t>Demonstrate </a:t>
            </a:r>
            <a:r>
              <a:rPr lang="en-US" sz="2800" dirty="0"/>
              <a:t>the ability to </a:t>
            </a:r>
            <a:r>
              <a:rPr lang="en-US" sz="2800"/>
              <a:t>manage </a:t>
            </a:r>
            <a:r>
              <a:rPr lang="en-US" sz="2800" smtClean="0"/>
              <a:t>stress</a:t>
            </a:r>
            <a:endParaRPr lang="en-US" sz="3200" dirty="0">
              <a:latin typeface="Times New Roman"/>
              <a:ea typeface="Times New Roman"/>
              <a:cs typeface="Times New Roman"/>
              <a:sym typeface="Times New Roman"/>
            </a:endParaRPr>
          </a:p>
          <a:p>
            <a:endParaRPr lang="en-US" sz="3200" dirty="0">
              <a:latin typeface="Times New Roman"/>
              <a:ea typeface="Times New Roman"/>
              <a:cs typeface="Times New Roman"/>
              <a:sym typeface="Times New Roman"/>
            </a:endParaRPr>
          </a:p>
          <a:p>
            <a:endParaRPr lang="en-US" sz="320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2673970" y="537863"/>
            <a:ext cx="8390616" cy="1320435"/>
          </a:xfrm>
          <a:prstGeom prst="rect">
            <a:avLst/>
          </a:prstGeom>
        </p:spPr>
      </p:pic>
    </p:spTree>
    <p:extLst>
      <p:ext uri="{BB962C8B-B14F-4D97-AF65-F5344CB8AC3E}">
        <p14:creationId xmlns:p14="http://schemas.microsoft.com/office/powerpoint/2010/main" val="1451507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latin typeface="Arial Rounded MT Bold" panose="020F0704030504030204" pitchFamily="34" charset="0"/>
              </a:rPr>
              <a:t>Effective strategies for coping with stressors</a:t>
            </a:r>
            <a:endParaRPr lang="en-US" b="1"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p:txBody>
          <a:bodyPr/>
          <a:lstStyle/>
          <a:p>
            <a:r>
              <a:rPr lang="en-US" dirty="0" smtClean="0">
                <a:solidFill>
                  <a:srgbClr val="FFC000"/>
                </a:solidFill>
              </a:rPr>
              <a:t>Identify the stressor</a:t>
            </a:r>
          </a:p>
          <a:p>
            <a:r>
              <a:rPr lang="en-US" dirty="0" smtClean="0">
                <a:solidFill>
                  <a:srgbClr val="FFC000"/>
                </a:solidFill>
              </a:rPr>
              <a:t>Remove the stressor</a:t>
            </a:r>
          </a:p>
          <a:p>
            <a:r>
              <a:rPr lang="en-US" dirty="0" smtClean="0">
                <a:solidFill>
                  <a:srgbClr val="FFC000"/>
                </a:solidFill>
              </a:rPr>
              <a:t>Reappraise the situation</a:t>
            </a:r>
          </a:p>
          <a:p>
            <a:r>
              <a:rPr lang="en-US" dirty="0" smtClean="0">
                <a:solidFill>
                  <a:srgbClr val="FFC000"/>
                </a:solidFill>
              </a:rPr>
              <a:t>Learn techniques of relaxation</a:t>
            </a:r>
          </a:p>
          <a:p>
            <a:r>
              <a:rPr lang="en-US" dirty="0" smtClean="0">
                <a:solidFill>
                  <a:srgbClr val="FFC000"/>
                </a:solidFill>
              </a:rPr>
              <a:t>Engage in physical exercise</a:t>
            </a:r>
          </a:p>
          <a:p>
            <a:r>
              <a:rPr lang="en-US" dirty="0" smtClean="0">
                <a:solidFill>
                  <a:srgbClr val="FFC000"/>
                </a:solidFill>
              </a:rPr>
              <a:t>Seek social support</a:t>
            </a:r>
            <a:endParaRPr lang="en-US" dirty="0">
              <a:solidFill>
                <a:srgbClr val="FFC000"/>
              </a:solidFill>
            </a:endParaRPr>
          </a:p>
        </p:txBody>
      </p:sp>
      <p:pic>
        <p:nvPicPr>
          <p:cNvPr id="4" name="Picture 3"/>
          <p:cNvPicPr>
            <a:picLocks noChangeAspect="1"/>
          </p:cNvPicPr>
          <p:nvPr/>
        </p:nvPicPr>
        <p:blipFill rotWithShape="1">
          <a:blip r:embed="rId2"/>
          <a:srcRect l="13032" t="21415" r="12217" b="8614"/>
          <a:stretch/>
        </p:blipFill>
        <p:spPr>
          <a:xfrm>
            <a:off x="5754029" y="1348461"/>
            <a:ext cx="6087451" cy="5305666"/>
          </a:xfrm>
          <a:prstGeom prst="rect">
            <a:avLst/>
          </a:prstGeom>
          <a:ln>
            <a:noFill/>
          </a:ln>
          <a:effectLst>
            <a:softEdge rad="112500"/>
          </a:effectLst>
        </p:spPr>
      </p:pic>
    </p:spTree>
    <p:extLst>
      <p:ext uri="{BB962C8B-B14F-4D97-AF65-F5344CB8AC3E}">
        <p14:creationId xmlns:p14="http://schemas.microsoft.com/office/powerpoint/2010/main" val="1834120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4560" y="1062990"/>
            <a:ext cx="8092440" cy="4837589"/>
          </a:xfrm>
        </p:spPr>
      </p:pic>
    </p:spTree>
    <p:extLst>
      <p:ext uri="{BB962C8B-B14F-4D97-AF65-F5344CB8AC3E}">
        <p14:creationId xmlns:p14="http://schemas.microsoft.com/office/powerpoint/2010/main" val="2511053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945CF-C9CF-441E-A08E-8DAFED221FBC}"/>
              </a:ext>
            </a:extLst>
          </p:cNvPr>
          <p:cNvSpPr/>
          <p:nvPr/>
        </p:nvSpPr>
        <p:spPr>
          <a:xfrm>
            <a:off x="0" y="0"/>
            <a:ext cx="997527"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321A564-0BC0-474D-9E93-2A483AA1D799}"/>
              </a:ext>
            </a:extLst>
          </p:cNvPr>
          <p:cNvSpPr/>
          <p:nvPr/>
        </p:nvSpPr>
        <p:spPr>
          <a:xfrm>
            <a:off x="997527" y="0"/>
            <a:ext cx="997527"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E8BE573-B2DC-4378-82A8-831462A4B76B}"/>
              </a:ext>
            </a:extLst>
          </p:cNvPr>
          <p:cNvSpPr/>
          <p:nvPr/>
        </p:nvSpPr>
        <p:spPr>
          <a:xfrm>
            <a:off x="1995054" y="0"/>
            <a:ext cx="997527"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D07D25-0E5F-41E6-A9C5-4A963CAA1861}"/>
              </a:ext>
            </a:extLst>
          </p:cNvPr>
          <p:cNvSpPr/>
          <p:nvPr/>
        </p:nvSpPr>
        <p:spPr>
          <a:xfrm>
            <a:off x="2992580" y="0"/>
            <a:ext cx="99752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B712760A-2D06-4050-8759-EDCBBC6CB5A7}"/>
              </a:ext>
            </a:extLst>
          </p:cNvPr>
          <p:cNvSpPr/>
          <p:nvPr/>
        </p:nvSpPr>
        <p:spPr>
          <a:xfrm>
            <a:off x="3443686" y="3429000"/>
            <a:ext cx="7901116" cy="20289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BA1265F5-8DB7-4CA9-A133-33D86E8BEFD6}"/>
              </a:ext>
            </a:extLst>
          </p:cNvPr>
          <p:cNvSpPr txBox="1"/>
          <p:nvPr/>
        </p:nvSpPr>
        <p:spPr>
          <a:xfrm>
            <a:off x="4718566" y="3630418"/>
            <a:ext cx="6336429" cy="369332"/>
          </a:xfrm>
          <a:prstGeom prst="rect">
            <a:avLst/>
          </a:prstGeom>
          <a:noFill/>
        </p:spPr>
        <p:txBody>
          <a:bodyPr wrap="square" rtlCol="0">
            <a:spAutoFit/>
          </a:bodyPr>
          <a:lstStyle/>
          <a:p>
            <a:pPr lvl="0" algn="ctr">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D7747AC3-813E-4FC5-A399-4304E11E4FA0}"/>
              </a:ext>
            </a:extLst>
          </p:cNvPr>
          <p:cNvSpPr/>
          <p:nvPr/>
        </p:nvSpPr>
        <p:spPr>
          <a:xfrm>
            <a:off x="7127544" y="6016420"/>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C5CCC9B2-C5EA-49BA-8C50-2B323F4C1BFC}"/>
              </a:ext>
            </a:extLst>
          </p:cNvPr>
          <p:cNvSpPr/>
          <p:nvPr/>
        </p:nvSpPr>
        <p:spPr>
          <a:xfrm>
            <a:off x="7673158" y="601642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2B691982-13A9-4FB2-8C4D-87B5D95BCDEA}"/>
              </a:ext>
            </a:extLst>
          </p:cNvPr>
          <p:cNvSpPr/>
          <p:nvPr/>
        </p:nvSpPr>
        <p:spPr>
          <a:xfrm>
            <a:off x="8319298" y="6016420"/>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27E2DA40-AD17-4BC5-B823-0B5F7BFB3518}"/>
              </a:ext>
            </a:extLst>
          </p:cNvPr>
          <p:cNvSpPr/>
          <p:nvPr/>
        </p:nvSpPr>
        <p:spPr>
          <a:xfrm>
            <a:off x="6388696" y="1630956"/>
            <a:ext cx="2368796" cy="2368794"/>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id="{5FEEBF33-9D36-4102-B3FD-4EBAEEC87D96}"/>
              </a:ext>
            </a:extLst>
          </p:cNvPr>
          <p:cNvCxnSpPr>
            <a:cxnSpLocks/>
          </p:cNvCxnSpPr>
          <p:nvPr/>
        </p:nvCxnSpPr>
        <p:spPr>
          <a:xfrm>
            <a:off x="429258" y="1711207"/>
            <a:ext cx="36028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F2961EC-36C8-4EFE-9EC9-9FFBEAAB38E2}"/>
              </a:ext>
            </a:extLst>
          </p:cNvPr>
          <p:cNvCxnSpPr>
            <a:cxnSpLocks/>
          </p:cNvCxnSpPr>
          <p:nvPr/>
        </p:nvCxnSpPr>
        <p:spPr>
          <a:xfrm>
            <a:off x="429258" y="1567772"/>
            <a:ext cx="16241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6664490" y="2368519"/>
            <a:ext cx="1817208" cy="3262461"/>
          </a:xfrm>
          <a:prstGeom prst="rect">
            <a:avLst/>
          </a:prstGeom>
        </p:spPr>
      </p:pic>
      <p:sp>
        <p:nvSpPr>
          <p:cNvPr id="47" name="TextBox 46">
            <a:extLst>
              <a:ext uri="{FF2B5EF4-FFF2-40B4-BE49-F238E27FC236}">
                <a16:creationId xmlns:a16="http://schemas.microsoft.com/office/drawing/2014/main" id="{30B5ECD2-8541-4EE4-95D1-47AE75FDCCBC}"/>
              </a:ext>
            </a:extLst>
          </p:cNvPr>
          <p:cNvSpPr txBox="1"/>
          <p:nvPr/>
        </p:nvSpPr>
        <p:spPr>
          <a:xfrm>
            <a:off x="2846114" y="22657"/>
            <a:ext cx="945396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600" b="1" dirty="0" smtClean="0">
                <a:solidFill>
                  <a:prstClr val="white"/>
                </a:solidFill>
                <a:latin typeface="Aharoni" panose="02010803020104030203" pitchFamily="2" charset="-79"/>
                <a:cs typeface="Aharoni" panose="02010803020104030203" pitchFamily="2" charset="-79"/>
              </a:rPr>
              <a:t>Anger Management</a:t>
            </a:r>
            <a:endParaRPr kumimoji="0" lang="en-GB" sz="9600" b="1" i="0" u="none" strike="noStrike" kern="1200" cap="none" spc="0" normalizeH="0" baseline="0" noProof="0" dirty="0">
              <a:ln>
                <a:noFill/>
              </a:ln>
              <a:solidFill>
                <a:prstClr val="white"/>
              </a:solidFill>
              <a:effectLst/>
              <a:uLnTx/>
              <a:uFillTx/>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87362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ppt_x"/>
                                          </p:val>
                                        </p:tav>
                                        <p:tav tm="100000">
                                          <p:val>
                                            <p:strVal val="#ppt_x"/>
                                          </p:val>
                                        </p:tav>
                                      </p:tavLst>
                                    </p:anim>
                                    <p:anim calcmode="lin" valueType="num">
                                      <p:cBhvr additive="base">
                                        <p:cTn id="8" dur="1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50" fill="hold"/>
                                        <p:tgtEl>
                                          <p:spTgt spid="13"/>
                                        </p:tgtEl>
                                        <p:attrNameLst>
                                          <p:attrName>ppt_x</p:attrName>
                                        </p:attrNameLst>
                                      </p:cBhvr>
                                      <p:tavLst>
                                        <p:tav tm="0">
                                          <p:val>
                                            <p:strVal val="#ppt_x"/>
                                          </p:val>
                                        </p:tav>
                                        <p:tav tm="100000">
                                          <p:val>
                                            <p:strVal val="#ppt_x"/>
                                          </p:val>
                                        </p:tav>
                                      </p:tavLst>
                                    </p:anim>
                                    <p:anim calcmode="lin" valueType="num">
                                      <p:cBhvr additive="base">
                                        <p:cTn id="16" dur="12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50" fill="hold"/>
                                        <p:tgtEl>
                                          <p:spTgt spid="14"/>
                                        </p:tgtEl>
                                        <p:attrNameLst>
                                          <p:attrName>ppt_x</p:attrName>
                                        </p:attrNameLst>
                                      </p:cBhvr>
                                      <p:tavLst>
                                        <p:tav tm="0">
                                          <p:val>
                                            <p:strVal val="#ppt_x"/>
                                          </p:val>
                                        </p:tav>
                                        <p:tav tm="100000">
                                          <p:val>
                                            <p:strVal val="#ppt_x"/>
                                          </p:val>
                                        </p:tav>
                                      </p:tavLst>
                                    </p:anim>
                                    <p:anim calcmode="lin" valueType="num">
                                      <p:cBhvr additive="base">
                                        <p:cTn id="20" dur="125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1+#ppt_w/2"/>
                                          </p:val>
                                        </p:tav>
                                        <p:tav tm="100000">
                                          <p:val>
                                            <p:strVal val="#ppt_x"/>
                                          </p:val>
                                        </p:tav>
                                      </p:tavLst>
                                    </p:anim>
                                    <p:anim calcmode="lin" valueType="num">
                                      <p:cBhvr additive="base">
                                        <p:cTn id="24" dur="500" fill="hold"/>
                                        <p:tgtEl>
                                          <p:spTgt spid="47"/>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75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31" grpId="0" animBg="1"/>
      <p:bldP spid="33" grpId="0" animBg="1"/>
      <p:bldP spid="34" grpId="0" animBg="1"/>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pPr algn="ctr">
              <a:defRPr/>
            </a:pPr>
            <a:r>
              <a:rPr lang="en-US" b="1" dirty="0" smtClean="0">
                <a:solidFill>
                  <a:srgbClr val="FFC000"/>
                </a:solidFill>
                <a:latin typeface="Arial Unicode MS" pitchFamily="34" charset="-128"/>
              </a:rPr>
              <a:t>Learning outcomes</a:t>
            </a:r>
          </a:p>
        </p:txBody>
      </p:sp>
      <p:sp>
        <p:nvSpPr>
          <p:cNvPr id="14339" name="Rectangle 3"/>
          <p:cNvSpPr>
            <a:spLocks noGrp="1" noRot="1" noChangeArrowheads="1"/>
          </p:cNvSpPr>
          <p:nvPr>
            <p:ph idx="1"/>
          </p:nvPr>
        </p:nvSpPr>
        <p:spPr>
          <a:xfrm>
            <a:off x="1905000" y="1600200"/>
            <a:ext cx="8763000" cy="4191000"/>
          </a:xfrm>
        </p:spPr>
        <p:txBody>
          <a:bodyPr>
            <a:normAutofit/>
          </a:bodyPr>
          <a:lstStyle/>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1. 	 Define anger</a:t>
            </a:r>
          </a:p>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2.	What causes anger?</a:t>
            </a:r>
          </a:p>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3.	Anger vs. Aggression.</a:t>
            </a:r>
          </a:p>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4.	Learning about physical symptoms of anger	</a:t>
            </a:r>
          </a:p>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5.	 Anger triggers </a:t>
            </a:r>
          </a:p>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6.	 Dealing with anger effectively</a:t>
            </a:r>
          </a:p>
        </p:txBody>
      </p:sp>
      <p:pic>
        <p:nvPicPr>
          <p:cNvPr id="12292" name="Picture 7" descr="MCj042382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188" y="4828479"/>
            <a:ext cx="2007651" cy="17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8829476" y="3695700"/>
            <a:ext cx="3362524" cy="3076981"/>
          </a:xfrm>
          <a:prstGeom prst="rect">
            <a:avLst/>
          </a:prstGeom>
        </p:spPr>
      </p:pic>
    </p:spTree>
    <p:extLst>
      <p:ext uri="{BB962C8B-B14F-4D97-AF65-F5344CB8AC3E}">
        <p14:creationId xmlns:p14="http://schemas.microsoft.com/office/powerpoint/2010/main" val="3690979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ox(in)">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box(in)">
                                      <p:cBhvr>
                                        <p:cTn id="12" dur="500"/>
                                        <p:tgtEl>
                                          <p:spTgt spid="14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box(in)">
                                      <p:cBhvr>
                                        <p:cTn id="17" dur="500"/>
                                        <p:tgtEl>
                                          <p:spTgt spid="143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box(in)">
                                      <p:cBhvr>
                                        <p:cTn id="22" dur="500"/>
                                        <p:tgtEl>
                                          <p:spTgt spid="143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box(in)">
                                      <p:cBhvr>
                                        <p:cTn id="27" dur="500"/>
                                        <p:tgtEl>
                                          <p:spTgt spid="143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4339">
                                            <p:txEl>
                                              <p:pRg st="5" end="5"/>
                                            </p:txEl>
                                          </p:spTgt>
                                        </p:tgtEl>
                                        <p:attrNameLst>
                                          <p:attrName>style.visibility</p:attrName>
                                        </p:attrNameLst>
                                      </p:cBhvr>
                                      <p:to>
                                        <p:strVal val="visible"/>
                                      </p:to>
                                    </p:set>
                                    <p:animEffect transition="in" filter="box(in)">
                                      <p:cBhvr>
                                        <p:cTn id="32"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741" y="388435"/>
            <a:ext cx="9144000" cy="1590675"/>
          </a:xfrm>
        </p:spPr>
        <p:txBody>
          <a:bodyPr>
            <a:normAutofit fontScale="90000"/>
          </a:bodyPr>
          <a:lstStyle/>
          <a:p>
            <a:pPr algn="ctr">
              <a:defRPr/>
            </a:pPr>
            <a:r>
              <a:rPr lang="en-US" b="1" dirty="0" smtClean="0">
                <a:solidFill>
                  <a:srgbClr val="FFFF00"/>
                </a:solidFill>
              </a:rPr>
              <a:t>What </a:t>
            </a:r>
            <a:r>
              <a:rPr lang="en-US" b="1" dirty="0">
                <a:solidFill>
                  <a:srgbClr val="FFFF00"/>
                </a:solidFill>
              </a:rPr>
              <a:t>is Anger?</a:t>
            </a:r>
            <a:br>
              <a:rPr lang="en-US" b="1" dirty="0">
                <a:solidFill>
                  <a:srgbClr val="FFFF00"/>
                </a:solidFill>
              </a:rPr>
            </a:br>
            <a:endParaRPr lang="en-US" b="1" dirty="0">
              <a:solidFill>
                <a:srgbClr val="FFFF00"/>
              </a:solidFill>
            </a:endParaRPr>
          </a:p>
        </p:txBody>
      </p:sp>
      <p:pic>
        <p:nvPicPr>
          <p:cNvPr id="3" name="Picture 2"/>
          <p:cNvPicPr>
            <a:picLocks noChangeAspect="1"/>
          </p:cNvPicPr>
          <p:nvPr/>
        </p:nvPicPr>
        <p:blipFill>
          <a:blip r:embed="rId2"/>
          <a:stretch>
            <a:fillRect/>
          </a:stretch>
        </p:blipFill>
        <p:spPr>
          <a:xfrm>
            <a:off x="624468" y="1395644"/>
            <a:ext cx="4527396" cy="44047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3"/>
          <a:stretch>
            <a:fillRect/>
          </a:stretch>
        </p:blipFill>
        <p:spPr>
          <a:xfrm>
            <a:off x="6945351" y="2214352"/>
            <a:ext cx="2767361" cy="2767361"/>
          </a:xfrm>
          <a:prstGeom prst="rect">
            <a:avLst/>
          </a:prstGeom>
          <a:ln>
            <a:noFill/>
          </a:ln>
          <a:effectLst>
            <a:softEdge rad="112500"/>
          </a:effectLst>
        </p:spPr>
      </p:pic>
    </p:spTree>
    <p:extLst>
      <p:ext uri="{BB962C8B-B14F-4D97-AF65-F5344CB8AC3E}">
        <p14:creationId xmlns:p14="http://schemas.microsoft.com/office/powerpoint/2010/main" val="1287680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1736" y="395229"/>
            <a:ext cx="10794381" cy="6242049"/>
          </a:xfrm>
          <a:prstGeom prst="rect">
            <a:avLst/>
          </a:prstGeom>
        </p:spPr>
      </p:pic>
    </p:spTree>
    <p:extLst>
      <p:ext uri="{BB962C8B-B14F-4D97-AF65-F5344CB8AC3E}">
        <p14:creationId xmlns:p14="http://schemas.microsoft.com/office/powerpoint/2010/main" val="1823286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774" b="2361"/>
          <a:stretch/>
        </p:blipFill>
        <p:spPr>
          <a:xfrm>
            <a:off x="2652203" y="279386"/>
            <a:ext cx="6369134" cy="6055181"/>
          </a:xfrm>
          <a:prstGeom prst="rect">
            <a:avLst/>
          </a:prstGeom>
          <a:ln>
            <a:noFill/>
          </a:ln>
          <a:effectLst>
            <a:softEdge rad="112500"/>
          </a:effectLst>
        </p:spPr>
      </p:pic>
    </p:spTree>
    <p:extLst>
      <p:ext uri="{BB962C8B-B14F-4D97-AF65-F5344CB8AC3E}">
        <p14:creationId xmlns:p14="http://schemas.microsoft.com/office/powerpoint/2010/main" val="1970561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Snip Same Side Corner Rectangle 7"/>
          <p:cNvSpPr/>
          <p:nvPr/>
        </p:nvSpPr>
        <p:spPr>
          <a:xfrm>
            <a:off x="6172200" y="1752600"/>
            <a:ext cx="3886200" cy="1905000"/>
          </a:xfrm>
          <a:prstGeom prst="snip2SameRect">
            <a:avLst>
              <a:gd name="adj1" fmla="val 11882"/>
              <a:gd name="adj2" fmla="val 0"/>
            </a:avLst>
          </a:prstGeom>
          <a:solidFill>
            <a:schemeClr val="accent2">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en-US" sz="2400" b="1" dirty="0"/>
              <a:t>Aggression is one negative way in which individuals express anger</a:t>
            </a:r>
          </a:p>
          <a:p>
            <a:pPr>
              <a:defRPr/>
            </a:pPr>
            <a:endParaRPr lang="en-US" sz="2800" dirty="0"/>
          </a:p>
        </p:txBody>
      </p:sp>
      <p:sp>
        <p:nvSpPr>
          <p:cNvPr id="6" name="Snip Same Side Corner Rectangle 5"/>
          <p:cNvSpPr/>
          <p:nvPr/>
        </p:nvSpPr>
        <p:spPr>
          <a:xfrm>
            <a:off x="6781800" y="3886200"/>
            <a:ext cx="3886200" cy="2286000"/>
          </a:xfrm>
          <a:prstGeom prst="snip2SameRect">
            <a:avLst>
              <a:gd name="adj1" fmla="val 11882"/>
              <a:gd name="adj2" fmla="val 0"/>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en-US" sz="2400" b="1" dirty="0">
                <a:solidFill>
                  <a:schemeClr val="tx1"/>
                </a:solidFill>
              </a:rPr>
              <a:t>Aggression is intended to threaten or injure the victim’s security or self-esteem</a:t>
            </a:r>
          </a:p>
        </p:txBody>
      </p:sp>
      <p:sp>
        <p:nvSpPr>
          <p:cNvPr id="4" name="Snip Same Side Corner Rectangle 3"/>
          <p:cNvSpPr/>
          <p:nvPr/>
        </p:nvSpPr>
        <p:spPr>
          <a:xfrm>
            <a:off x="1905000" y="3429000"/>
            <a:ext cx="4038600" cy="2438400"/>
          </a:xfrm>
          <a:prstGeom prst="snip2SameRect">
            <a:avLst/>
          </a:prstGeom>
        </p:spPr>
        <p:style>
          <a:lnRef idx="1">
            <a:schemeClr val="accent2"/>
          </a:lnRef>
          <a:fillRef idx="3">
            <a:schemeClr val="accent2"/>
          </a:fillRef>
          <a:effectRef idx="2">
            <a:schemeClr val="accent2"/>
          </a:effectRef>
          <a:fontRef idx="minor">
            <a:schemeClr val="lt1"/>
          </a:fontRef>
        </p:style>
        <p:txBody>
          <a:bodyPr anchor="ctr"/>
          <a:lstStyle/>
          <a:p>
            <a:pPr>
              <a:defRPr/>
            </a:pPr>
            <a:r>
              <a:rPr lang="en-US" sz="2400" b="1" dirty="0"/>
              <a:t>Aggression cause damage with words, fists, or weapons, but it is virtually always designed to punish.</a:t>
            </a:r>
          </a:p>
          <a:p>
            <a:pPr>
              <a:defRPr/>
            </a:pPr>
            <a:endParaRPr lang="en-US" sz="2800" dirty="0"/>
          </a:p>
        </p:txBody>
      </p:sp>
      <p:sp>
        <p:nvSpPr>
          <p:cNvPr id="9" name="Oval 8"/>
          <p:cNvSpPr/>
          <p:nvPr/>
        </p:nvSpPr>
        <p:spPr>
          <a:xfrm>
            <a:off x="1732892" y="1207293"/>
            <a:ext cx="4016266" cy="204549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5366" name="Rectangle 9"/>
          <p:cNvSpPr>
            <a:spLocks noChangeArrowheads="1"/>
          </p:cNvSpPr>
          <p:nvPr/>
        </p:nvSpPr>
        <p:spPr bwMode="auto">
          <a:xfrm>
            <a:off x="2548758" y="1722209"/>
            <a:ext cx="3200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000" b="1" dirty="0"/>
              <a:t>Know the difference </a:t>
            </a:r>
            <a:br>
              <a:rPr lang="en-US" altLang="en-US" sz="2000" b="1" dirty="0"/>
            </a:br>
            <a:r>
              <a:rPr lang="en-US" altLang="en-US" sz="2000" b="1" dirty="0"/>
              <a:t>between anger and aggression.</a:t>
            </a:r>
          </a:p>
        </p:txBody>
      </p:sp>
      <p:sp>
        <p:nvSpPr>
          <p:cNvPr id="15367" name="Rectangle 11"/>
          <p:cNvSpPr>
            <a:spLocks noChangeArrowheads="1"/>
          </p:cNvSpPr>
          <p:nvPr/>
        </p:nvSpPr>
        <p:spPr bwMode="auto">
          <a:xfrm>
            <a:off x="1524000" y="6312694"/>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000" i="1" dirty="0">
                <a:solidFill>
                  <a:schemeClr val="bg1"/>
                </a:solidFill>
              </a:rPr>
              <a:t>“You can express your anger without being verbally or physically abusive.”</a:t>
            </a:r>
          </a:p>
        </p:txBody>
      </p:sp>
      <p:sp>
        <p:nvSpPr>
          <p:cNvPr id="15368" name="Rectangle 13"/>
          <p:cNvSpPr>
            <a:spLocks noChangeArrowheads="1"/>
          </p:cNvSpPr>
          <p:nvPr/>
        </p:nvSpPr>
        <p:spPr bwMode="auto">
          <a:xfrm>
            <a:off x="1008993" y="446881"/>
            <a:ext cx="948033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3200" b="1" dirty="0" smtClean="0"/>
              <a:t>2. </a:t>
            </a:r>
            <a:r>
              <a:rPr lang="en-US" altLang="en-US" sz="3200" b="1" dirty="0" smtClean="0">
                <a:solidFill>
                  <a:srgbClr val="FFC000"/>
                </a:solidFill>
              </a:rPr>
              <a:t>Anger </a:t>
            </a:r>
            <a:r>
              <a:rPr lang="en-US" altLang="en-US" sz="3200" b="1" dirty="0">
                <a:solidFill>
                  <a:srgbClr val="FFC000"/>
                </a:solidFill>
              </a:rPr>
              <a:t>(Feeling)  vs.  Aggression (Action)</a:t>
            </a:r>
          </a:p>
        </p:txBody>
      </p:sp>
    </p:spTree>
    <p:extLst>
      <p:ext uri="{BB962C8B-B14F-4D97-AF65-F5344CB8AC3E}">
        <p14:creationId xmlns:p14="http://schemas.microsoft.com/office/powerpoint/2010/main" val="2014989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83"/>
            <a:ext cx="10515600" cy="1325563"/>
          </a:xfrm>
        </p:spPr>
        <p:txBody>
          <a:bodyPr>
            <a:normAutofit fontScale="90000"/>
          </a:bodyPr>
          <a:lstStyle/>
          <a:p>
            <a:pPr algn="ctr"/>
            <a:r>
              <a:rPr lang="en-US" sz="6600" dirty="0">
                <a:solidFill>
                  <a:schemeClr val="accent1">
                    <a:satMod val="150000"/>
                  </a:schemeClr>
                </a:solidFill>
              </a:rPr>
              <a:t>TRIGGERS</a:t>
            </a:r>
            <a:br>
              <a:rPr lang="en-US" sz="6600" dirty="0">
                <a:solidFill>
                  <a:schemeClr val="accent1">
                    <a:satMod val="150000"/>
                  </a:schemeClr>
                </a:solidFill>
              </a:rPr>
            </a:br>
            <a:r>
              <a:rPr lang="en-US" dirty="0">
                <a:solidFill>
                  <a:schemeClr val="accent1">
                    <a:satMod val="150000"/>
                  </a:schemeClr>
                </a:solidFill>
              </a:rPr>
              <a:t>What bugs you?</a:t>
            </a:r>
            <a:r>
              <a:rPr lang="en-US" sz="6600" dirty="0">
                <a:solidFill>
                  <a:schemeClr val="accent1">
                    <a:satMod val="150000"/>
                  </a:schemeClr>
                </a:solidFill>
              </a:rPr>
              <a:t/>
            </a:r>
            <a:br>
              <a:rPr lang="en-US" sz="6600" dirty="0">
                <a:solidFill>
                  <a:schemeClr val="accent1">
                    <a:satMod val="150000"/>
                  </a:schemeClr>
                </a:solidFill>
              </a:rPr>
            </a:br>
            <a:endParaRPr lang="en-US" dirty="0"/>
          </a:p>
        </p:txBody>
      </p:sp>
      <p:sp>
        <p:nvSpPr>
          <p:cNvPr id="3" name="Content Placeholder 2"/>
          <p:cNvSpPr>
            <a:spLocks noGrp="1"/>
          </p:cNvSpPr>
          <p:nvPr>
            <p:ph idx="1"/>
          </p:nvPr>
        </p:nvSpPr>
        <p:spPr>
          <a:xfrm>
            <a:off x="838200" y="2093254"/>
            <a:ext cx="10515600" cy="4351338"/>
          </a:xfrm>
        </p:spPr>
        <p:txBody>
          <a:bodyPr/>
          <a:lstStyle/>
          <a:p>
            <a:r>
              <a:rPr lang="en-US" altLang="en-US" dirty="0">
                <a:solidFill>
                  <a:schemeClr val="bg1"/>
                </a:solidFill>
              </a:rPr>
              <a:t>Different things can make different people angry, but everyone feels angry sometimes.</a:t>
            </a:r>
          </a:p>
          <a:p>
            <a:endParaRPr lang="en-US" dirty="0"/>
          </a:p>
        </p:txBody>
      </p:sp>
      <p:pic>
        <p:nvPicPr>
          <p:cNvPr id="5" name="Picture 4" descr="MCj03405260000[1]"/>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10752" y="3718034"/>
            <a:ext cx="2001838"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440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solidFill>
                  <a:srgbClr val="FFC000"/>
                </a:solidFill>
              </a:rPr>
              <a:t>ACTIVITY</a:t>
            </a:r>
            <a:endParaRPr lang="en-US" dirty="0">
              <a:solidFill>
                <a:srgbClr val="FFC000"/>
              </a:solidFill>
            </a:endParaRPr>
          </a:p>
        </p:txBody>
      </p:sp>
    </p:spTree>
    <p:extLst>
      <p:ext uri="{BB962C8B-B14F-4D97-AF65-F5344CB8AC3E}">
        <p14:creationId xmlns:p14="http://schemas.microsoft.com/office/powerpoint/2010/main" val="4148991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4690" y="2174728"/>
            <a:ext cx="10769010" cy="2246769"/>
          </a:xfrm>
          <a:prstGeom prst="rect">
            <a:avLst/>
          </a:prstGeom>
        </p:spPr>
        <p:txBody>
          <a:bodyPr wrap="square">
            <a:spAutoFit/>
          </a:bodyPr>
          <a:lstStyle/>
          <a:p>
            <a:r>
              <a:rPr lang="en-US" sz="2800" dirty="0">
                <a:solidFill>
                  <a:srgbClr val="FFFF00"/>
                </a:solidFill>
                <a:latin typeface="Times New Roman" panose="02020603050405020304" pitchFamily="18" charset="0"/>
                <a:cs typeface="Times New Roman" panose="02020603050405020304" pitchFamily="18" charset="0"/>
              </a:rPr>
              <a:t>Scores ranging from 0-13 would be considered low stress. </a:t>
            </a:r>
          </a:p>
          <a:p>
            <a:endParaRPr lang="en-US" sz="2800" dirty="0" smtClean="0">
              <a:solidFill>
                <a:srgbClr val="FFFF00"/>
              </a:solidFill>
              <a:latin typeface="Times New Roman" panose="02020603050405020304" pitchFamily="18" charset="0"/>
              <a:cs typeface="Times New Roman" panose="02020603050405020304" pitchFamily="18" charset="0"/>
            </a:endParaRPr>
          </a:p>
          <a:p>
            <a:r>
              <a:rPr lang="en-US" sz="2800" dirty="0" smtClean="0">
                <a:solidFill>
                  <a:srgbClr val="FFFF00"/>
                </a:solidFill>
                <a:latin typeface="Times New Roman" panose="02020603050405020304" pitchFamily="18" charset="0"/>
                <a:cs typeface="Times New Roman" panose="02020603050405020304" pitchFamily="18" charset="0"/>
              </a:rPr>
              <a:t>Scores </a:t>
            </a:r>
            <a:r>
              <a:rPr lang="en-US" sz="2800" dirty="0">
                <a:solidFill>
                  <a:srgbClr val="FFFF00"/>
                </a:solidFill>
                <a:latin typeface="Times New Roman" panose="02020603050405020304" pitchFamily="18" charset="0"/>
                <a:cs typeface="Times New Roman" panose="02020603050405020304" pitchFamily="18" charset="0"/>
              </a:rPr>
              <a:t>ranging from 14-26 would be considered moderate stress. </a:t>
            </a:r>
            <a:endParaRPr lang="en-US" sz="2800" dirty="0" smtClean="0">
              <a:solidFill>
                <a:srgbClr val="FFFF00"/>
              </a:solidFill>
              <a:latin typeface="Times New Roman" panose="02020603050405020304" pitchFamily="18" charset="0"/>
              <a:cs typeface="Times New Roman" panose="02020603050405020304" pitchFamily="18" charset="0"/>
            </a:endParaRPr>
          </a:p>
          <a:p>
            <a:endParaRPr lang="en-US" sz="2800" dirty="0" smtClean="0">
              <a:solidFill>
                <a:srgbClr val="FFFF00"/>
              </a:solidFill>
              <a:latin typeface="Times New Roman" panose="02020603050405020304" pitchFamily="18" charset="0"/>
              <a:cs typeface="Times New Roman" panose="02020603050405020304" pitchFamily="18" charset="0"/>
            </a:endParaRPr>
          </a:p>
          <a:p>
            <a:r>
              <a:rPr lang="en-US" sz="2800" dirty="0" smtClean="0">
                <a:solidFill>
                  <a:srgbClr val="FFFF00"/>
                </a:solidFill>
                <a:latin typeface="Times New Roman" panose="02020603050405020304" pitchFamily="18" charset="0"/>
                <a:cs typeface="Times New Roman" panose="02020603050405020304" pitchFamily="18" charset="0"/>
              </a:rPr>
              <a:t>Scores </a:t>
            </a:r>
            <a:r>
              <a:rPr lang="en-US" sz="2800" dirty="0">
                <a:solidFill>
                  <a:srgbClr val="FFFF00"/>
                </a:solidFill>
                <a:latin typeface="Times New Roman" panose="02020603050405020304" pitchFamily="18" charset="0"/>
                <a:cs typeface="Times New Roman" panose="02020603050405020304" pitchFamily="18" charset="0"/>
              </a:rPr>
              <a:t>ranging from 27-40 would be considered high perceived stress</a:t>
            </a:r>
          </a:p>
        </p:txBody>
      </p:sp>
      <p:sp>
        <p:nvSpPr>
          <p:cNvPr id="3" name="Title 2"/>
          <p:cNvSpPr>
            <a:spLocks noGrp="1"/>
          </p:cNvSpPr>
          <p:nvPr>
            <p:ph type="title"/>
          </p:nvPr>
        </p:nvSpPr>
        <p:spPr/>
        <p:txBody>
          <a:bodyPr/>
          <a:lstStyle/>
          <a:p>
            <a:r>
              <a:rPr lang="en-US" dirty="0" smtClean="0">
                <a:solidFill>
                  <a:srgbClr val="FFC000"/>
                </a:solidFill>
              </a:rPr>
              <a:t>Interpretation of online test</a:t>
            </a:r>
            <a:endParaRPr lang="en-US" dirty="0">
              <a:solidFill>
                <a:srgbClr val="FFC000"/>
              </a:solidFill>
            </a:endParaRPr>
          </a:p>
        </p:txBody>
      </p:sp>
      <p:sp>
        <p:nvSpPr>
          <p:cNvPr id="6" name="Rectangle 5"/>
          <p:cNvSpPr/>
          <p:nvPr/>
        </p:nvSpPr>
        <p:spPr>
          <a:xfrm>
            <a:off x="838200" y="5377934"/>
            <a:ext cx="8754961" cy="584775"/>
          </a:xfrm>
          <a:prstGeom prst="rect">
            <a:avLst/>
          </a:prstGeom>
        </p:spPr>
        <p:txBody>
          <a:bodyPr wrap="none">
            <a:spAutoFit/>
          </a:bodyPr>
          <a:lstStyle/>
          <a:p>
            <a:r>
              <a:rPr lang="en-US" sz="3200" dirty="0">
                <a:solidFill>
                  <a:srgbClr val="FFC000"/>
                </a:solidFill>
              </a:rPr>
              <a:t>https://www.bemindfulonline.com/test-your-stress</a:t>
            </a:r>
          </a:p>
        </p:txBody>
      </p:sp>
    </p:spTree>
    <p:extLst>
      <p:ext uri="{BB962C8B-B14F-4D97-AF65-F5344CB8AC3E}">
        <p14:creationId xmlns:p14="http://schemas.microsoft.com/office/powerpoint/2010/main" val="1091806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What are the things which make you angry?</a:t>
            </a:r>
            <a:endParaRPr lang="en-US" dirty="0">
              <a:solidFill>
                <a:srgbClr val="FFC000"/>
              </a:solidFill>
            </a:endParaRPr>
          </a:p>
        </p:txBody>
      </p:sp>
      <p:pic>
        <p:nvPicPr>
          <p:cNvPr id="4" name="Content Placeholder 3"/>
          <p:cNvPicPr>
            <a:picLocks noGrp="1" noChangeAspect="1"/>
          </p:cNvPicPr>
          <p:nvPr>
            <p:ph idx="1"/>
          </p:nvPr>
        </p:nvPicPr>
        <p:blipFill rotWithShape="1">
          <a:blip r:embed="rId2"/>
          <a:srcRect t="7093" b="2516"/>
          <a:stretch/>
        </p:blipFill>
        <p:spPr>
          <a:xfrm>
            <a:off x="3557241" y="1690688"/>
            <a:ext cx="5241072" cy="4697838"/>
          </a:xfrm>
          <a:prstGeom prst="rect">
            <a:avLst/>
          </a:prstGeom>
          <a:effectLst>
            <a:outerShdw blurRad="63500" dist="12700" dir="5400000" algn="ctr" rotWithShape="0">
              <a:srgbClr val="000000">
                <a:alpha val="43137"/>
              </a:srgbClr>
            </a:outerShdw>
          </a:effectLst>
        </p:spPr>
      </p:pic>
      <p:pic>
        <p:nvPicPr>
          <p:cNvPr id="5" name="Picture 4"/>
          <p:cNvPicPr>
            <a:picLocks noChangeAspect="1"/>
          </p:cNvPicPr>
          <p:nvPr/>
        </p:nvPicPr>
        <p:blipFill>
          <a:blip r:embed="rId3"/>
          <a:stretch>
            <a:fillRect/>
          </a:stretch>
        </p:blipFill>
        <p:spPr>
          <a:xfrm>
            <a:off x="9660443" y="1690688"/>
            <a:ext cx="2152650" cy="2124075"/>
          </a:xfrm>
          <a:prstGeom prst="ellipse">
            <a:avLst/>
          </a:prstGeom>
          <a:ln>
            <a:noFill/>
          </a:ln>
          <a:effectLst>
            <a:softEdge rad="112500"/>
          </a:effectLst>
        </p:spPr>
      </p:pic>
      <p:pic>
        <p:nvPicPr>
          <p:cNvPr id="6" name="Picture 5"/>
          <p:cNvPicPr>
            <a:picLocks noChangeAspect="1"/>
          </p:cNvPicPr>
          <p:nvPr/>
        </p:nvPicPr>
        <p:blipFill>
          <a:blip r:embed="rId4"/>
          <a:stretch>
            <a:fillRect/>
          </a:stretch>
        </p:blipFill>
        <p:spPr>
          <a:xfrm>
            <a:off x="0" y="4662139"/>
            <a:ext cx="2857500" cy="1905000"/>
          </a:xfrm>
          <a:prstGeom prst="ellipse">
            <a:avLst/>
          </a:prstGeom>
          <a:ln>
            <a:noFill/>
          </a:ln>
          <a:effectLst>
            <a:softEdge rad="112500"/>
          </a:effectLst>
        </p:spPr>
      </p:pic>
    </p:spTree>
    <p:extLst>
      <p:ext uri="{BB962C8B-B14F-4D97-AF65-F5344CB8AC3E}">
        <p14:creationId xmlns:p14="http://schemas.microsoft.com/office/powerpoint/2010/main" val="896434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b="1" dirty="0" smtClean="0">
                <a:solidFill>
                  <a:schemeClr val="accent1">
                    <a:satMod val="150000"/>
                  </a:schemeClr>
                </a:solidFill>
              </a:rPr>
              <a:t>Anger – Producing Situations</a:t>
            </a:r>
            <a:endParaRPr lang="en-US" b="1" dirty="0">
              <a:solidFill>
                <a:schemeClr val="accent1">
                  <a:satMod val="150000"/>
                </a:schemeClr>
              </a:solidFill>
            </a:endParaRPr>
          </a:p>
        </p:txBody>
      </p:sp>
      <p:sp>
        <p:nvSpPr>
          <p:cNvPr id="18435" name="Rectangle 3"/>
          <p:cNvSpPr>
            <a:spLocks noGrp="1" noChangeArrowheads="1"/>
          </p:cNvSpPr>
          <p:nvPr>
            <p:ph type="body" idx="1"/>
          </p:nvPr>
        </p:nvSpPr>
        <p:spPr>
          <a:xfrm>
            <a:off x="1477618" y="1790700"/>
            <a:ext cx="8382000" cy="5867400"/>
          </a:xfrm>
        </p:spPr>
        <p:txBody>
          <a:bodyPr rtlCol="0">
            <a:normAutofit/>
          </a:bodyPr>
          <a:lstStyle/>
          <a:p>
            <a:pPr marL="438912" indent="-320040" algn="ctr">
              <a:spcBef>
                <a:spcPts val="0"/>
              </a:spcBef>
              <a:spcAft>
                <a:spcPts val="0"/>
              </a:spcAft>
              <a:buNone/>
              <a:defRPr/>
            </a:pPr>
            <a:endParaRPr lang="en-US" dirty="0">
              <a:solidFill>
                <a:schemeClr val="bg1"/>
              </a:solidFill>
            </a:endParaRPr>
          </a:p>
          <a:p>
            <a:pPr marL="438912" indent="-320040">
              <a:spcBef>
                <a:spcPts val="0"/>
              </a:spcBef>
              <a:spcAft>
                <a:spcPts val="0"/>
              </a:spcAft>
              <a:buFont typeface="Wingdings 2"/>
              <a:buChar char=""/>
              <a:defRPr/>
            </a:pPr>
            <a:r>
              <a:rPr lang="en-US" dirty="0">
                <a:solidFill>
                  <a:schemeClr val="bg1"/>
                </a:solidFill>
              </a:rPr>
              <a:t>Specific </a:t>
            </a:r>
            <a:r>
              <a:rPr lang="en-US" dirty="0" smtClean="0">
                <a:solidFill>
                  <a:schemeClr val="bg1"/>
                </a:solidFill>
              </a:rPr>
              <a:t>person (s) or Event </a:t>
            </a:r>
          </a:p>
          <a:p>
            <a:pPr marL="438912" indent="-320040">
              <a:spcBef>
                <a:spcPts val="0"/>
              </a:spcBef>
              <a:spcAft>
                <a:spcPts val="0"/>
              </a:spcAft>
              <a:buFont typeface="Wingdings 2"/>
              <a:buChar char=""/>
              <a:defRPr/>
            </a:pPr>
            <a:r>
              <a:rPr lang="en-US" dirty="0" smtClean="0">
                <a:solidFill>
                  <a:schemeClr val="bg1"/>
                </a:solidFill>
              </a:rPr>
              <a:t>Insults</a:t>
            </a:r>
          </a:p>
          <a:p>
            <a:pPr marL="438912" indent="-320040">
              <a:spcBef>
                <a:spcPts val="0"/>
              </a:spcBef>
              <a:spcAft>
                <a:spcPts val="0"/>
              </a:spcAft>
              <a:buFont typeface="Wingdings 2"/>
              <a:buChar char=""/>
              <a:defRPr/>
            </a:pPr>
            <a:r>
              <a:rPr lang="en-US" dirty="0" smtClean="0">
                <a:solidFill>
                  <a:schemeClr val="bg1"/>
                </a:solidFill>
              </a:rPr>
              <a:t>Stress  and Worries</a:t>
            </a:r>
          </a:p>
          <a:p>
            <a:pPr marL="438912" indent="-320040">
              <a:spcBef>
                <a:spcPts val="0"/>
              </a:spcBef>
              <a:spcAft>
                <a:spcPts val="0"/>
              </a:spcAft>
              <a:buFont typeface="Wingdings 2"/>
              <a:buChar char=""/>
              <a:defRPr/>
            </a:pPr>
            <a:r>
              <a:rPr lang="en-US" dirty="0" smtClean="0">
                <a:solidFill>
                  <a:schemeClr val="bg1"/>
                </a:solidFill>
              </a:rPr>
              <a:t>Disappointment / Annoyance</a:t>
            </a:r>
          </a:p>
          <a:p>
            <a:pPr marL="438912" indent="-320040">
              <a:spcBef>
                <a:spcPts val="0"/>
              </a:spcBef>
              <a:spcAft>
                <a:spcPts val="0"/>
              </a:spcAft>
              <a:buFont typeface="Wingdings 2"/>
              <a:buChar char=""/>
              <a:defRPr/>
            </a:pPr>
            <a:r>
              <a:rPr lang="en-US" dirty="0" smtClean="0">
                <a:solidFill>
                  <a:schemeClr val="bg1"/>
                </a:solidFill>
              </a:rPr>
              <a:t>Fears, Resentment, Frustration </a:t>
            </a:r>
          </a:p>
          <a:p>
            <a:pPr marL="438912" indent="-320040">
              <a:spcBef>
                <a:spcPts val="0"/>
              </a:spcBef>
              <a:spcAft>
                <a:spcPts val="0"/>
              </a:spcAft>
              <a:buFont typeface="Wingdings 2"/>
              <a:buChar char=""/>
              <a:defRPr/>
            </a:pPr>
            <a:r>
              <a:rPr lang="en-US" dirty="0" smtClean="0">
                <a:solidFill>
                  <a:schemeClr val="bg1"/>
                </a:solidFill>
              </a:rPr>
              <a:t>Rejection / Hurt / Embarrassment</a:t>
            </a:r>
          </a:p>
          <a:p>
            <a:pPr marL="438912" indent="-320040">
              <a:spcBef>
                <a:spcPts val="0"/>
              </a:spcBef>
              <a:spcAft>
                <a:spcPts val="0"/>
              </a:spcAft>
              <a:buFont typeface="Wingdings 2"/>
              <a:buChar char=""/>
              <a:defRPr/>
            </a:pPr>
            <a:r>
              <a:rPr lang="en-US" dirty="0" smtClean="0">
                <a:solidFill>
                  <a:schemeClr val="bg1"/>
                </a:solidFill>
              </a:rPr>
              <a:t>Having possessions taken or broken</a:t>
            </a:r>
          </a:p>
          <a:p>
            <a:pPr marL="438912" indent="-320040">
              <a:spcBef>
                <a:spcPts val="0"/>
              </a:spcBef>
              <a:spcAft>
                <a:spcPts val="0"/>
              </a:spcAft>
              <a:buFont typeface="Wingdings 2"/>
              <a:buChar char=""/>
              <a:defRPr/>
            </a:pPr>
            <a:r>
              <a:rPr lang="en-US" dirty="0" smtClean="0">
                <a:solidFill>
                  <a:schemeClr val="bg1"/>
                </a:solidFill>
              </a:rPr>
              <a:t>Jealousy</a:t>
            </a:r>
          </a:p>
          <a:p>
            <a:pPr marL="438912" indent="-320040">
              <a:spcBef>
                <a:spcPts val="0"/>
              </a:spcBef>
              <a:spcAft>
                <a:spcPts val="0"/>
              </a:spcAft>
              <a:buFont typeface="Wingdings 2"/>
              <a:buChar char=""/>
              <a:defRPr/>
            </a:pPr>
            <a:r>
              <a:rPr lang="en-US" dirty="0" smtClean="0">
                <a:solidFill>
                  <a:schemeClr val="bg1"/>
                </a:solidFill>
              </a:rPr>
              <a:t>Being teased or talked about</a:t>
            </a:r>
          </a:p>
          <a:p>
            <a:pPr marL="438912" indent="-320040">
              <a:spcBef>
                <a:spcPts val="0"/>
              </a:spcBef>
              <a:spcAft>
                <a:spcPts val="0"/>
              </a:spcAft>
              <a:buFont typeface="Wingdings 2"/>
              <a:buChar char=""/>
              <a:defRPr/>
            </a:pPr>
            <a:r>
              <a:rPr lang="en-US" dirty="0" smtClean="0">
                <a:solidFill>
                  <a:schemeClr val="bg1"/>
                </a:solidFill>
              </a:rPr>
              <a:t>Low-Self Esteem</a:t>
            </a:r>
          </a:p>
          <a:p>
            <a:pPr marL="438912" indent="-320040">
              <a:spcBef>
                <a:spcPts val="0"/>
              </a:spcBef>
              <a:spcAft>
                <a:spcPts val="0"/>
              </a:spcAft>
              <a:buFont typeface="Wingdings 2"/>
              <a:buChar char=""/>
              <a:defRPr/>
            </a:pPr>
            <a:r>
              <a:rPr lang="en-US" dirty="0" smtClean="0">
                <a:solidFill>
                  <a:schemeClr val="bg1"/>
                </a:solidFill>
              </a:rPr>
              <a:t>Grief</a:t>
            </a:r>
          </a:p>
          <a:p>
            <a:pPr marL="438912" indent="-320040">
              <a:spcBef>
                <a:spcPts val="0"/>
              </a:spcBef>
              <a:spcAft>
                <a:spcPts val="0"/>
              </a:spcAft>
              <a:buFont typeface="Wingdings 2"/>
              <a:buChar char=""/>
              <a:defRPr/>
            </a:pPr>
            <a:r>
              <a:rPr lang="en-US" dirty="0" smtClean="0">
                <a:solidFill>
                  <a:schemeClr val="bg1"/>
                </a:solidFill>
              </a:rPr>
              <a:t>Home Life</a:t>
            </a:r>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lgn="ctr">
              <a:spcBef>
                <a:spcPts val="0"/>
              </a:spcBef>
              <a:spcAft>
                <a:spcPts val="0"/>
              </a:spcAft>
              <a:buFont typeface="Wingdings 2"/>
              <a:buChar char=""/>
              <a:defRPr/>
            </a:pPr>
            <a:endParaRPr lang="en-US" dirty="0"/>
          </a:p>
        </p:txBody>
      </p:sp>
      <p:graphicFrame>
        <p:nvGraphicFramePr>
          <p:cNvPr id="2050" name="Object 7"/>
          <p:cNvGraphicFramePr>
            <a:graphicFrameLocks noChangeAspect="1"/>
          </p:cNvGraphicFramePr>
          <p:nvPr>
            <p:extLst>
              <p:ext uri="{D42A27DB-BD31-4B8C-83A1-F6EECF244321}">
                <p14:modId xmlns:p14="http://schemas.microsoft.com/office/powerpoint/2010/main" val="2594113882"/>
              </p:ext>
            </p:extLst>
          </p:nvPr>
        </p:nvGraphicFramePr>
        <p:xfrm>
          <a:off x="7814021" y="3684104"/>
          <a:ext cx="4091193" cy="2653747"/>
        </p:xfrm>
        <a:graphic>
          <a:graphicData uri="http://schemas.openxmlformats.org/presentationml/2006/ole">
            <mc:AlternateContent xmlns:mc="http://schemas.openxmlformats.org/markup-compatibility/2006">
              <mc:Choice xmlns:v="urn:schemas-microsoft-com:vml" Requires="v">
                <p:oleObj spid="_x0000_s2094" name="Clip" r:id="rId3" imgW="4671360" imgH="2332440" progId="MS_ClipArt_Gallery.5">
                  <p:embed/>
                </p:oleObj>
              </mc:Choice>
              <mc:Fallback>
                <p:oleObj name="Clip" r:id="rId3" imgW="4671360" imgH="2332440" progId="MS_ClipArt_Gallery.5">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4021" y="3684104"/>
                        <a:ext cx="4091193" cy="2653747"/>
                      </a:xfrm>
                      <a:prstGeom prst="rect">
                        <a:avLst/>
                      </a:prstGeom>
                      <a:noFill/>
                    </p:spPr>
                  </p:pic>
                </p:oleObj>
              </mc:Fallback>
            </mc:AlternateContent>
          </a:graphicData>
        </a:graphic>
      </p:graphicFrame>
    </p:spTree>
    <p:extLst>
      <p:ext uri="{BB962C8B-B14F-4D97-AF65-F5344CB8AC3E}">
        <p14:creationId xmlns:p14="http://schemas.microsoft.com/office/powerpoint/2010/main" val="2027847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506" name="Picture 4" descr="MCj0411456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595" y="2300705"/>
            <a:ext cx="2133600"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itle 1"/>
          <p:cNvSpPr>
            <a:spLocks noGrp="1"/>
          </p:cNvSpPr>
          <p:nvPr>
            <p:ph type="title"/>
          </p:nvPr>
        </p:nvSpPr>
        <p:spPr>
          <a:xfrm>
            <a:off x="1264045" y="680904"/>
            <a:ext cx="7543800" cy="1143000"/>
          </a:xfrm>
        </p:spPr>
        <p:txBody>
          <a:bodyPr/>
          <a:lstStyle/>
          <a:p>
            <a:pPr>
              <a:defRPr/>
            </a:pPr>
            <a:r>
              <a:rPr lang="en-US" b="1" dirty="0" smtClean="0">
                <a:solidFill>
                  <a:schemeClr val="accent1">
                    <a:satMod val="150000"/>
                  </a:schemeClr>
                </a:solidFill>
              </a:rPr>
              <a:t>Anger is a problem</a:t>
            </a:r>
          </a:p>
        </p:txBody>
      </p:sp>
      <p:sp>
        <p:nvSpPr>
          <p:cNvPr id="12293" name="Content Placeholder 2"/>
          <p:cNvSpPr>
            <a:spLocks noGrp="1"/>
          </p:cNvSpPr>
          <p:nvPr>
            <p:ph idx="1"/>
          </p:nvPr>
        </p:nvSpPr>
        <p:spPr>
          <a:xfrm>
            <a:off x="1948068" y="2332382"/>
            <a:ext cx="9236765" cy="3889513"/>
          </a:xfrm>
        </p:spPr>
        <p:txBody>
          <a:bodyPr rtlCol="0">
            <a:normAutofit/>
          </a:bodyPr>
          <a:lstStyle/>
          <a:p>
            <a:pPr marL="438912" indent="-320040">
              <a:spcBef>
                <a:spcPts val="0"/>
              </a:spcBef>
              <a:spcAft>
                <a:spcPts val="0"/>
              </a:spcAft>
              <a:buFont typeface="Wingdings 2"/>
              <a:buChar char=""/>
              <a:defRPr/>
            </a:pPr>
            <a:r>
              <a:rPr lang="en-US" dirty="0" smtClean="0">
                <a:solidFill>
                  <a:schemeClr val="bg1"/>
                </a:solidFill>
              </a:rPr>
              <a:t>When it harms you</a:t>
            </a:r>
          </a:p>
          <a:p>
            <a:pPr marL="438912" indent="-320040">
              <a:spcBef>
                <a:spcPts val="0"/>
              </a:spcBef>
              <a:spcAft>
                <a:spcPts val="0"/>
              </a:spcAft>
              <a:buFont typeface="Wingdings 2"/>
              <a:buChar char=""/>
              <a:defRPr/>
            </a:pPr>
            <a:r>
              <a:rPr lang="en-US" dirty="0" smtClean="0">
                <a:solidFill>
                  <a:schemeClr val="bg1"/>
                </a:solidFill>
              </a:rPr>
              <a:t>When it leads to aggression</a:t>
            </a:r>
          </a:p>
          <a:p>
            <a:pPr marL="438912" indent="-320040">
              <a:spcBef>
                <a:spcPts val="0"/>
              </a:spcBef>
              <a:spcAft>
                <a:spcPts val="0"/>
              </a:spcAft>
              <a:buFont typeface="Wingdings 2"/>
              <a:buChar char=""/>
              <a:defRPr/>
            </a:pPr>
            <a:r>
              <a:rPr lang="en-US" dirty="0" smtClean="0">
                <a:solidFill>
                  <a:schemeClr val="bg1"/>
                </a:solidFill>
              </a:rPr>
              <a:t>When it harms People around you</a:t>
            </a:r>
          </a:p>
          <a:p>
            <a:pPr marL="438912" indent="-320040">
              <a:spcBef>
                <a:spcPts val="0"/>
              </a:spcBef>
              <a:spcAft>
                <a:spcPts val="0"/>
              </a:spcAft>
              <a:buFont typeface="Wingdings 2"/>
              <a:buChar char=""/>
              <a:defRPr/>
            </a:pPr>
            <a:r>
              <a:rPr lang="en-US" dirty="0" smtClean="0">
                <a:solidFill>
                  <a:schemeClr val="bg1"/>
                </a:solidFill>
              </a:rPr>
              <a:t>When it disrupts school or relationships</a:t>
            </a:r>
            <a:endParaRPr lang="en-US" b="1" dirty="0" smtClean="0">
              <a:solidFill>
                <a:schemeClr val="bg1"/>
              </a:solidFill>
            </a:endParaRPr>
          </a:p>
          <a:p>
            <a:pPr marL="438912" indent="-320040">
              <a:spcBef>
                <a:spcPts val="0"/>
              </a:spcBef>
              <a:spcAft>
                <a:spcPts val="0"/>
              </a:spcAft>
              <a:buFont typeface="Wingdings 2"/>
              <a:buChar char=""/>
              <a:defRPr/>
            </a:pPr>
            <a:r>
              <a:rPr lang="en-US" dirty="0" smtClean="0">
                <a:solidFill>
                  <a:schemeClr val="bg1"/>
                </a:solidFill>
              </a:rPr>
              <a:t>When it is too frequent, intense and lasts long</a:t>
            </a:r>
          </a:p>
          <a:p>
            <a:pPr marL="438912" indent="-320040">
              <a:spcBef>
                <a:spcPts val="0"/>
              </a:spcBef>
              <a:spcAft>
                <a:spcPts val="0"/>
              </a:spcAft>
              <a:buFont typeface="Wingdings 2"/>
              <a:buChar char=""/>
              <a:defRPr/>
            </a:pPr>
            <a:r>
              <a:rPr lang="en-US" dirty="0" smtClean="0">
                <a:solidFill>
                  <a:schemeClr val="bg1"/>
                </a:solidFill>
              </a:rPr>
              <a:t>When  it harms effects your overall quality of life</a:t>
            </a:r>
          </a:p>
          <a:p>
            <a:pPr marL="438912" indent="-320040">
              <a:spcBef>
                <a:spcPts val="0"/>
              </a:spcBef>
              <a:spcAft>
                <a:spcPts val="0"/>
              </a:spcAft>
              <a:buFont typeface="Wingdings 2"/>
              <a:buChar char=""/>
              <a:defRPr/>
            </a:pPr>
            <a:r>
              <a:rPr lang="en-US" dirty="0" smtClean="0">
                <a:solidFill>
                  <a:schemeClr val="bg1"/>
                </a:solidFill>
              </a:rPr>
              <a:t>When chronic, explosive anger spirals out of control</a:t>
            </a:r>
          </a:p>
        </p:txBody>
      </p:sp>
      <p:sp>
        <p:nvSpPr>
          <p:cNvPr id="21510" name="TextBox 6"/>
          <p:cNvSpPr txBox="1">
            <a:spLocks noChangeArrowheads="1"/>
          </p:cNvSpPr>
          <p:nvPr/>
        </p:nvSpPr>
        <p:spPr bwMode="auto">
          <a:xfrm>
            <a:off x="2512981" y="5009521"/>
            <a:ext cx="956394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400" i="1" dirty="0">
                <a:solidFill>
                  <a:schemeClr val="bg1"/>
                </a:solidFill>
              </a:rPr>
              <a:t>Uncontrolled  Anger  can trigger  a large number of </a:t>
            </a:r>
            <a:br>
              <a:rPr lang="en-US" altLang="en-US" sz="2400" i="1" dirty="0">
                <a:solidFill>
                  <a:schemeClr val="bg1"/>
                </a:solidFill>
              </a:rPr>
            </a:br>
            <a:r>
              <a:rPr lang="en-US" altLang="en-US" sz="2400" i="1" dirty="0">
                <a:solidFill>
                  <a:schemeClr val="bg1"/>
                </a:solidFill>
              </a:rPr>
              <a:t>anti-social behaviors and negative </a:t>
            </a:r>
            <a:r>
              <a:rPr lang="en-US" altLang="en-US" sz="2400" i="1" dirty="0" smtClean="0">
                <a:solidFill>
                  <a:schemeClr val="bg1"/>
                </a:solidFill>
              </a:rPr>
              <a:t>consequences””</a:t>
            </a:r>
            <a:endParaRPr lang="en-US" altLang="en-US" sz="2400" i="1" dirty="0">
              <a:solidFill>
                <a:schemeClr val="bg1"/>
              </a:solidFill>
            </a:endParaRPr>
          </a:p>
          <a:p>
            <a:endParaRPr lang="en-US" altLang="en-US" dirty="0">
              <a:solidFill>
                <a:schemeClr val="bg1"/>
              </a:solidFill>
            </a:endParaRPr>
          </a:p>
        </p:txBody>
      </p:sp>
    </p:spTree>
    <p:extLst>
      <p:ext uri="{BB962C8B-B14F-4D97-AF65-F5344CB8AC3E}">
        <p14:creationId xmlns:p14="http://schemas.microsoft.com/office/powerpoint/2010/main" val="2183309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Consequences of ACTING OUT</a:t>
            </a:r>
          </a:p>
        </p:txBody>
      </p:sp>
      <p:sp>
        <p:nvSpPr>
          <p:cNvPr id="3" name="Content Placeholder 2"/>
          <p:cNvSpPr>
            <a:spLocks noGrp="1"/>
          </p:cNvSpPr>
          <p:nvPr>
            <p:ph idx="1"/>
          </p:nvPr>
        </p:nvSpPr>
        <p:spPr/>
        <p:txBody>
          <a:bodyPr/>
          <a:lstStyle/>
          <a:p>
            <a:r>
              <a:rPr lang="en-US" altLang="en-US" sz="2400" dirty="0">
                <a:solidFill>
                  <a:schemeClr val="bg1"/>
                </a:solidFill>
                <a:latin typeface="Arial Unicode MS"/>
              </a:rPr>
              <a:t>Can lead to legal troubles</a:t>
            </a:r>
          </a:p>
          <a:p>
            <a:r>
              <a:rPr lang="en-US" altLang="en-US" sz="2400" dirty="0">
                <a:solidFill>
                  <a:schemeClr val="bg1"/>
                </a:solidFill>
                <a:latin typeface="Arial Unicode MS"/>
              </a:rPr>
              <a:t>Can lead to problems at school / home / community</a:t>
            </a:r>
          </a:p>
          <a:p>
            <a:r>
              <a:rPr lang="en-US" altLang="en-US" sz="2400" dirty="0">
                <a:solidFill>
                  <a:schemeClr val="bg1"/>
                </a:solidFill>
                <a:latin typeface="Arial Unicode MS"/>
              </a:rPr>
              <a:t>Relationships Problems</a:t>
            </a:r>
          </a:p>
          <a:p>
            <a:r>
              <a:rPr lang="en-US" altLang="en-US" sz="2400" dirty="0">
                <a:solidFill>
                  <a:schemeClr val="bg1"/>
                </a:solidFill>
                <a:latin typeface="Arial Unicode MS"/>
              </a:rPr>
              <a:t>Substance Abuse</a:t>
            </a:r>
          </a:p>
          <a:p>
            <a:r>
              <a:rPr lang="en-US" altLang="en-US" sz="2400" dirty="0">
                <a:solidFill>
                  <a:schemeClr val="bg1"/>
                </a:solidFill>
                <a:latin typeface="Arial Unicode MS"/>
              </a:rPr>
              <a:t>Physical Problems</a:t>
            </a:r>
          </a:p>
          <a:p>
            <a:r>
              <a:rPr lang="en-US" altLang="en-US" sz="2400" dirty="0">
                <a:solidFill>
                  <a:schemeClr val="bg1"/>
                </a:solidFill>
                <a:latin typeface="Arial Unicode MS"/>
              </a:rPr>
              <a:t>Emotional Problems</a:t>
            </a:r>
          </a:p>
          <a:p>
            <a:r>
              <a:rPr lang="en-US" altLang="en-US" sz="2400" dirty="0">
                <a:solidFill>
                  <a:schemeClr val="bg1"/>
                </a:solidFill>
                <a:latin typeface="Arial Unicode MS"/>
              </a:rPr>
              <a:t>Low Self Esteem</a:t>
            </a:r>
          </a:p>
          <a:p>
            <a:r>
              <a:rPr lang="en-US" altLang="en-US" sz="2400" dirty="0">
                <a:solidFill>
                  <a:schemeClr val="bg1"/>
                </a:solidFill>
                <a:latin typeface="Arial Unicode MS"/>
              </a:rPr>
              <a:t>Others</a:t>
            </a:r>
          </a:p>
          <a:p>
            <a:endParaRPr lang="en-US" dirty="0"/>
          </a:p>
        </p:txBody>
      </p:sp>
      <p:pic>
        <p:nvPicPr>
          <p:cNvPr id="4" name="Picture 3"/>
          <p:cNvPicPr>
            <a:picLocks noChangeAspect="1"/>
          </p:cNvPicPr>
          <p:nvPr/>
        </p:nvPicPr>
        <p:blipFill>
          <a:blip r:embed="rId2">
            <a:duotone>
              <a:schemeClr val="accent2">
                <a:shade val="45000"/>
                <a:satMod val="135000"/>
              </a:schemeClr>
              <a:prstClr val="white"/>
            </a:duotone>
          </a:blip>
          <a:stretch>
            <a:fillRect/>
          </a:stretch>
        </p:blipFill>
        <p:spPr>
          <a:xfrm flipH="1">
            <a:off x="8707087" y="1660227"/>
            <a:ext cx="3347382" cy="4682134"/>
          </a:xfrm>
          <a:prstGeom prst="rect">
            <a:avLst/>
          </a:prstGeom>
        </p:spPr>
      </p:pic>
    </p:spTree>
    <p:extLst>
      <p:ext uri="{BB962C8B-B14F-4D97-AF65-F5344CB8AC3E}">
        <p14:creationId xmlns:p14="http://schemas.microsoft.com/office/powerpoint/2010/main" val="2077224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p:txBody>
          <a:bodyPr>
            <a:normAutofit/>
          </a:bodyPr>
          <a:lstStyle/>
          <a:p>
            <a:pPr algn="ctr">
              <a:defRPr/>
            </a:pPr>
            <a:r>
              <a:rPr lang="en-US" sz="5400" b="1" dirty="0">
                <a:solidFill>
                  <a:schemeClr val="tx1">
                    <a:lumMod val="95000"/>
                    <a:lumOff val="5000"/>
                  </a:schemeClr>
                </a:solidFill>
                <a:latin typeface="Arial Unicode MS" pitchFamily="34" charset="-128"/>
              </a:rPr>
              <a:t>ANGER CUES</a:t>
            </a:r>
            <a:r>
              <a:rPr lang="en-US" sz="4000" dirty="0">
                <a:solidFill>
                  <a:schemeClr val="accent1">
                    <a:satMod val="150000"/>
                  </a:schemeClr>
                </a:solidFill>
                <a:latin typeface="Arial Unicode MS" pitchFamily="34" charset="-128"/>
              </a:rPr>
              <a:t/>
            </a:r>
            <a:br>
              <a:rPr lang="en-US" sz="4000" dirty="0">
                <a:solidFill>
                  <a:schemeClr val="accent1">
                    <a:satMod val="150000"/>
                  </a:schemeClr>
                </a:solidFill>
                <a:latin typeface="Arial Unicode MS" pitchFamily="34" charset="-128"/>
              </a:rPr>
            </a:br>
            <a:endParaRPr lang="en-US" sz="4000" dirty="0">
              <a:solidFill>
                <a:schemeClr val="accent1">
                  <a:satMod val="150000"/>
                </a:schemeClr>
              </a:solidFill>
              <a:latin typeface="Arial Unicode MS" pitchFamily="34" charset="-128"/>
            </a:endParaRPr>
          </a:p>
        </p:txBody>
      </p:sp>
      <p:sp>
        <p:nvSpPr>
          <p:cNvPr id="24579" name="Rectangle 3"/>
          <p:cNvSpPr>
            <a:spLocks noGrp="1" noRot="1" noChangeArrowheads="1"/>
          </p:cNvSpPr>
          <p:nvPr>
            <p:ph idx="1"/>
          </p:nvPr>
        </p:nvSpPr>
        <p:spPr>
          <a:xfrm>
            <a:off x="4297953" y="2850357"/>
            <a:ext cx="2994945" cy="3032123"/>
          </a:xfrm>
        </p:spPr>
        <p:txBody>
          <a:bodyPr>
            <a:normAutofit/>
          </a:bodyPr>
          <a:lstStyle/>
          <a:p>
            <a:pPr algn="ctr" eaLnBrk="1" hangingPunct="1">
              <a:lnSpc>
                <a:spcPct val="90000"/>
              </a:lnSpc>
            </a:pPr>
            <a:r>
              <a:rPr lang="en-US" altLang="en-US" sz="4000" dirty="0">
                <a:solidFill>
                  <a:srgbClr val="FF0000"/>
                </a:solidFill>
              </a:rPr>
              <a:t>Your body sends you signals, when you’re getting angry.</a:t>
            </a:r>
          </a:p>
        </p:txBody>
      </p:sp>
      <p:sp>
        <p:nvSpPr>
          <p:cNvPr id="24580" name="Text Box 4"/>
          <p:cNvSpPr txBox="1">
            <a:spLocks noChangeArrowheads="1"/>
          </p:cNvSpPr>
          <p:nvPr/>
        </p:nvSpPr>
        <p:spPr bwMode="auto">
          <a:xfrm>
            <a:off x="2375452" y="1188259"/>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Clenched fist</a:t>
            </a:r>
          </a:p>
        </p:txBody>
      </p:sp>
      <p:sp>
        <p:nvSpPr>
          <p:cNvPr id="24581" name="Text Box 5"/>
          <p:cNvSpPr txBox="1">
            <a:spLocks noChangeArrowheads="1"/>
          </p:cNvSpPr>
          <p:nvPr/>
        </p:nvSpPr>
        <p:spPr bwMode="auto">
          <a:xfrm>
            <a:off x="7721879" y="2642807"/>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Loud voice</a:t>
            </a:r>
          </a:p>
        </p:txBody>
      </p:sp>
      <p:sp>
        <p:nvSpPr>
          <p:cNvPr id="24582" name="Text Box 6"/>
          <p:cNvSpPr txBox="1">
            <a:spLocks noChangeArrowheads="1"/>
          </p:cNvSpPr>
          <p:nvPr/>
        </p:nvSpPr>
        <p:spPr bwMode="auto">
          <a:xfrm>
            <a:off x="990600" y="5254084"/>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Sweat</a:t>
            </a:r>
          </a:p>
        </p:txBody>
      </p:sp>
      <p:sp>
        <p:nvSpPr>
          <p:cNvPr id="24583" name="Text Box 7"/>
          <p:cNvSpPr txBox="1">
            <a:spLocks noChangeArrowheads="1"/>
          </p:cNvSpPr>
          <p:nvPr/>
        </p:nvSpPr>
        <p:spPr bwMode="auto">
          <a:xfrm>
            <a:off x="9664979" y="3225193"/>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Red face</a:t>
            </a:r>
          </a:p>
        </p:txBody>
      </p:sp>
      <p:sp>
        <p:nvSpPr>
          <p:cNvPr id="24584" name="Text Box 8"/>
          <p:cNvSpPr txBox="1">
            <a:spLocks noChangeArrowheads="1"/>
          </p:cNvSpPr>
          <p:nvPr/>
        </p:nvSpPr>
        <p:spPr bwMode="auto">
          <a:xfrm>
            <a:off x="990600" y="2759077"/>
            <a:ext cx="1981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Racing &amp; pounding heartbeat</a:t>
            </a:r>
          </a:p>
        </p:txBody>
      </p:sp>
      <p:sp>
        <p:nvSpPr>
          <p:cNvPr id="24585" name="Text Box 9"/>
          <p:cNvSpPr txBox="1">
            <a:spLocks noChangeArrowheads="1"/>
          </p:cNvSpPr>
          <p:nvPr/>
        </p:nvSpPr>
        <p:spPr bwMode="auto">
          <a:xfrm>
            <a:off x="9383714" y="5033384"/>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Upset stomach</a:t>
            </a:r>
          </a:p>
        </p:txBody>
      </p:sp>
      <p:pic>
        <p:nvPicPr>
          <p:cNvPr id="24586" name="Picture 10" descr="MCj042448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203" y="4222752"/>
            <a:ext cx="19558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1" descr="MCj0312254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279" y="4480971"/>
            <a:ext cx="1517650"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12" descr="MCPE00359_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5186" y="1117448"/>
            <a:ext cx="126841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13" descr="MCj0423836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1279" y="2094772"/>
            <a:ext cx="15017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14" descr="MMj03005000000[1]"/>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96957" y="684053"/>
            <a:ext cx="18288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15" descr="MCBD06537_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4712" y="2128231"/>
            <a:ext cx="181768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313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p:txBody>
          <a:bodyPr/>
          <a:lstStyle/>
          <a:p>
            <a:pPr algn="ctr">
              <a:defRPr/>
            </a:pPr>
            <a:r>
              <a:rPr lang="en-US" b="1" dirty="0" smtClean="0">
                <a:solidFill>
                  <a:schemeClr val="accent1">
                    <a:satMod val="150000"/>
                  </a:schemeClr>
                </a:solidFill>
              </a:rPr>
              <a:t>Dealing With Anger</a:t>
            </a:r>
          </a:p>
        </p:txBody>
      </p:sp>
      <p:sp>
        <p:nvSpPr>
          <p:cNvPr id="26627" name="Rectangle 3"/>
          <p:cNvSpPr>
            <a:spLocks noGrp="1" noRot="1" noChangeArrowheads="1"/>
          </p:cNvSpPr>
          <p:nvPr>
            <p:ph idx="1"/>
          </p:nvPr>
        </p:nvSpPr>
        <p:spPr>
          <a:xfrm>
            <a:off x="2421835" y="2411896"/>
            <a:ext cx="7967869" cy="3364436"/>
          </a:xfrm>
          <a:solidFill>
            <a:srgbClr val="F7CF3B"/>
          </a:solidFill>
        </p:spPr>
        <p:txBody>
          <a:bodyPr/>
          <a:lstStyle/>
          <a:p>
            <a:pPr algn="ctr" eaLnBrk="1" hangingPunct="1">
              <a:buFont typeface="Wingdings 2" panose="05020102010507070707" pitchFamily="18" charset="2"/>
              <a:buNone/>
            </a:pPr>
            <a:r>
              <a:rPr lang="en-US" altLang="en-US" sz="4000" dirty="0">
                <a:solidFill>
                  <a:srgbClr val="1B07AD"/>
                </a:solidFill>
              </a:rPr>
              <a:t>  </a:t>
            </a:r>
            <a:r>
              <a:rPr lang="en-US" altLang="en-US" sz="4000" b="1" dirty="0">
                <a:solidFill>
                  <a:srgbClr val="1B07AD"/>
                </a:solidFill>
              </a:rPr>
              <a:t>Cool off, stay calm.</a:t>
            </a:r>
          </a:p>
          <a:p>
            <a:pPr lvl="1" algn="ctr" eaLnBrk="1" hangingPunct="1"/>
            <a:endParaRPr lang="en-US" altLang="en-US" sz="2000" dirty="0" smtClean="0">
              <a:solidFill>
                <a:schemeClr val="tx1">
                  <a:lumMod val="95000"/>
                  <a:lumOff val="5000"/>
                </a:schemeClr>
              </a:solidFill>
            </a:endParaRPr>
          </a:p>
          <a:p>
            <a:pPr lvl="1" algn="ctr" eaLnBrk="1" hangingPunct="1"/>
            <a:r>
              <a:rPr lang="en-US" altLang="en-US" sz="2000" dirty="0" smtClean="0">
                <a:solidFill>
                  <a:schemeClr val="tx1">
                    <a:lumMod val="95000"/>
                    <a:lumOff val="5000"/>
                  </a:schemeClr>
                </a:solidFill>
              </a:rPr>
              <a:t>Walk </a:t>
            </a:r>
            <a:r>
              <a:rPr lang="en-US" altLang="en-US" sz="2000" dirty="0" smtClean="0">
                <a:solidFill>
                  <a:schemeClr val="tx1">
                    <a:lumMod val="95000"/>
                    <a:lumOff val="5000"/>
                  </a:schemeClr>
                </a:solidFill>
              </a:rPr>
              <a:t>away</a:t>
            </a:r>
          </a:p>
          <a:p>
            <a:pPr lvl="1" algn="ctr" eaLnBrk="1" hangingPunct="1"/>
            <a:r>
              <a:rPr lang="en-US" altLang="en-US" sz="2000" dirty="0" smtClean="0">
                <a:solidFill>
                  <a:schemeClr val="tx1">
                    <a:lumMod val="95000"/>
                    <a:lumOff val="5000"/>
                  </a:schemeClr>
                </a:solidFill>
              </a:rPr>
              <a:t>Count to 10</a:t>
            </a:r>
          </a:p>
          <a:p>
            <a:pPr lvl="1" algn="ctr" eaLnBrk="1" hangingPunct="1"/>
            <a:r>
              <a:rPr lang="en-US" altLang="en-US" sz="2000" dirty="0" smtClean="0">
                <a:solidFill>
                  <a:schemeClr val="tx1">
                    <a:lumMod val="95000"/>
                    <a:lumOff val="5000"/>
                  </a:schemeClr>
                </a:solidFill>
              </a:rPr>
              <a:t>Take deep breaths</a:t>
            </a:r>
          </a:p>
          <a:p>
            <a:pPr lvl="1" algn="ctr" eaLnBrk="1" hangingPunct="1"/>
            <a:r>
              <a:rPr lang="en-US" altLang="en-US" sz="2000" dirty="0" smtClean="0">
                <a:solidFill>
                  <a:schemeClr val="tx1">
                    <a:lumMod val="95000"/>
                    <a:lumOff val="5000"/>
                  </a:schemeClr>
                </a:solidFill>
              </a:rPr>
              <a:t>Use calming self-talk:  “I can handle this. Chill.  It’s not as bad as it seems.”</a:t>
            </a:r>
          </a:p>
          <a:p>
            <a:pPr lvl="1" algn="ctr" eaLnBrk="1" hangingPunct="1"/>
            <a:r>
              <a:rPr lang="en-US" altLang="en-US" sz="2000" dirty="0" smtClean="0">
                <a:solidFill>
                  <a:schemeClr val="tx1">
                    <a:lumMod val="95000"/>
                    <a:lumOff val="5000"/>
                  </a:schemeClr>
                </a:solidFill>
              </a:rPr>
              <a:t>Imagine you are in a peaceful place</a:t>
            </a:r>
            <a:r>
              <a:rPr lang="en-US" altLang="en-US" dirty="0" smtClean="0">
                <a:solidFill>
                  <a:schemeClr val="tx1">
                    <a:lumMod val="95000"/>
                    <a:lumOff val="5000"/>
                  </a:schemeClr>
                </a:solidFill>
              </a:rPr>
              <a:t>.</a:t>
            </a:r>
          </a:p>
          <a:p>
            <a:pPr lvl="1" algn="ctr" eaLnBrk="1" hangingPunct="1"/>
            <a:endParaRPr lang="en-US" altLang="en-US" dirty="0" smtClean="0"/>
          </a:p>
          <a:p>
            <a:pPr lvl="1" algn="ctr" eaLnBrk="1" hangingPunct="1"/>
            <a:endParaRPr lang="en-US" altLang="en-US" dirty="0" smtClean="0"/>
          </a:p>
        </p:txBody>
      </p:sp>
    </p:spTree>
    <p:extLst>
      <p:ext uri="{BB962C8B-B14F-4D97-AF65-F5344CB8AC3E}">
        <p14:creationId xmlns:p14="http://schemas.microsoft.com/office/powerpoint/2010/main" val="925560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rrowheads="1"/>
          </p:cNvSpPr>
          <p:nvPr>
            <p:ph idx="1"/>
          </p:nvPr>
        </p:nvSpPr>
        <p:spPr/>
        <p:txBody>
          <a:bodyPr rtlCol="0">
            <a:normAutofit fontScale="92500" lnSpcReduction="10000"/>
          </a:bodyPr>
          <a:lstStyle/>
          <a:p>
            <a:pPr marL="438912" indent="-320040" algn="ctr">
              <a:lnSpc>
                <a:spcPct val="80000"/>
              </a:lnSpc>
              <a:spcBef>
                <a:spcPts val="0"/>
              </a:spcBef>
              <a:spcAft>
                <a:spcPts val="0"/>
              </a:spcAft>
              <a:buFont typeface="Wingdings 2"/>
              <a:buChar char=""/>
              <a:defRPr/>
            </a:pPr>
            <a:r>
              <a:rPr lang="en-US" sz="2800" dirty="0">
                <a:solidFill>
                  <a:schemeClr val="bg1"/>
                </a:solidFill>
              </a:rPr>
              <a:t>2.  Give yourself some time to sort things out.</a:t>
            </a:r>
          </a:p>
          <a:p>
            <a:pPr marL="438912" indent="-320040" algn="ctr">
              <a:lnSpc>
                <a:spcPct val="80000"/>
              </a:lnSpc>
              <a:spcBef>
                <a:spcPts val="0"/>
              </a:spcBef>
              <a:spcAft>
                <a:spcPts val="0"/>
              </a:spcAft>
              <a:buFont typeface="Wingdings 2"/>
              <a:buChar char=""/>
              <a:defRPr/>
            </a:pPr>
            <a:endParaRPr lang="en-US" sz="2800" dirty="0">
              <a:solidFill>
                <a:schemeClr val="bg1"/>
              </a:solidFill>
            </a:endParaRPr>
          </a:p>
          <a:p>
            <a:pPr marL="438912" indent="-320040" algn="ctr">
              <a:lnSpc>
                <a:spcPct val="80000"/>
              </a:lnSpc>
              <a:spcBef>
                <a:spcPts val="0"/>
              </a:spcBef>
              <a:spcAft>
                <a:spcPts val="0"/>
              </a:spcAft>
              <a:buFont typeface="Wingdings 2"/>
              <a:buChar char=""/>
              <a:defRPr/>
            </a:pPr>
            <a:r>
              <a:rPr lang="en-US" sz="2800" dirty="0">
                <a:solidFill>
                  <a:schemeClr val="bg1"/>
                </a:solidFill>
              </a:rPr>
              <a:t>Write the problem down on paper.</a:t>
            </a:r>
          </a:p>
          <a:p>
            <a:pPr marL="438912" indent="-320040" algn="ctr">
              <a:lnSpc>
                <a:spcPct val="80000"/>
              </a:lnSpc>
              <a:spcBef>
                <a:spcPts val="0"/>
              </a:spcBef>
              <a:spcAft>
                <a:spcPts val="0"/>
              </a:spcAft>
              <a:buFont typeface="Wingdings 2"/>
              <a:buChar char=""/>
              <a:defRPr/>
            </a:pPr>
            <a:endParaRPr lang="en-US" sz="2800" dirty="0">
              <a:solidFill>
                <a:schemeClr val="bg1"/>
              </a:solidFill>
            </a:endParaRPr>
          </a:p>
          <a:p>
            <a:pPr marL="438912" indent="-320040" algn="ctr">
              <a:lnSpc>
                <a:spcPct val="80000"/>
              </a:lnSpc>
              <a:spcBef>
                <a:spcPts val="0"/>
              </a:spcBef>
              <a:spcAft>
                <a:spcPts val="0"/>
              </a:spcAft>
              <a:buFont typeface="Wingdings 2"/>
              <a:buChar char=""/>
              <a:defRPr/>
            </a:pPr>
            <a:r>
              <a:rPr lang="en-US" sz="2800" dirty="0">
                <a:solidFill>
                  <a:schemeClr val="bg1"/>
                </a:solidFill>
              </a:rPr>
              <a:t>Think it through.  Ask yourself:  what really happened?  How was I triggered?  What were my cues?</a:t>
            </a:r>
          </a:p>
          <a:p>
            <a:pPr marL="438912" indent="-320040" algn="ctr">
              <a:lnSpc>
                <a:spcPct val="80000"/>
              </a:lnSpc>
              <a:spcBef>
                <a:spcPts val="0"/>
              </a:spcBef>
              <a:spcAft>
                <a:spcPts val="0"/>
              </a:spcAft>
              <a:buFont typeface="Wingdings 2"/>
              <a:buChar char=""/>
              <a:defRPr/>
            </a:pPr>
            <a:endParaRPr lang="en-US" sz="2800" dirty="0">
              <a:solidFill>
                <a:schemeClr val="bg1"/>
              </a:solidFill>
            </a:endParaRPr>
          </a:p>
          <a:p>
            <a:pPr marL="438912" indent="-320040" algn="ctr">
              <a:lnSpc>
                <a:spcPct val="80000"/>
              </a:lnSpc>
              <a:spcBef>
                <a:spcPts val="0"/>
              </a:spcBef>
              <a:spcAft>
                <a:spcPts val="0"/>
              </a:spcAft>
              <a:buFont typeface="Wingdings 2"/>
              <a:buChar char=""/>
              <a:defRPr/>
            </a:pPr>
            <a:r>
              <a:rPr lang="en-US" sz="2800" dirty="0">
                <a:solidFill>
                  <a:schemeClr val="bg1"/>
                </a:solidFill>
              </a:rPr>
              <a:t>Talk it over with a friend or adult you trust.</a:t>
            </a:r>
          </a:p>
          <a:p>
            <a:pPr marL="438912" indent="-320040" algn="ctr">
              <a:lnSpc>
                <a:spcPct val="80000"/>
              </a:lnSpc>
              <a:spcBef>
                <a:spcPts val="0"/>
              </a:spcBef>
              <a:spcAft>
                <a:spcPts val="0"/>
              </a:spcAft>
              <a:buFont typeface="Wingdings 2"/>
              <a:buChar char=""/>
              <a:defRPr/>
            </a:pPr>
            <a:endParaRPr lang="en-US" sz="2800" dirty="0">
              <a:solidFill>
                <a:schemeClr val="bg1"/>
              </a:solidFill>
            </a:endParaRPr>
          </a:p>
          <a:p>
            <a:pPr marL="438912" indent="-320040" algn="ctr">
              <a:lnSpc>
                <a:spcPct val="80000"/>
              </a:lnSpc>
              <a:spcBef>
                <a:spcPts val="0"/>
              </a:spcBef>
              <a:spcAft>
                <a:spcPts val="0"/>
              </a:spcAft>
              <a:buFont typeface="Wingdings 2"/>
              <a:buChar char=""/>
              <a:defRPr/>
            </a:pPr>
            <a:r>
              <a:rPr lang="en-US" sz="2800" dirty="0">
                <a:solidFill>
                  <a:schemeClr val="bg1"/>
                </a:solidFill>
              </a:rPr>
              <a:t>Look at the situation from a different viewpoint.</a:t>
            </a:r>
          </a:p>
          <a:p>
            <a:pPr marL="438912" indent="-320040" algn="ctr">
              <a:lnSpc>
                <a:spcPct val="80000"/>
              </a:lnSpc>
              <a:spcBef>
                <a:spcPts val="0"/>
              </a:spcBef>
              <a:spcAft>
                <a:spcPts val="0"/>
              </a:spcAft>
              <a:buFont typeface="Wingdings 2"/>
              <a:buChar char=""/>
              <a:defRPr/>
            </a:pPr>
            <a:endParaRPr lang="en-US" sz="2800" dirty="0">
              <a:solidFill>
                <a:schemeClr val="folHlink"/>
              </a:solidFill>
            </a:endParaRPr>
          </a:p>
          <a:p>
            <a:pPr marL="438912" indent="-320040" algn="ctr">
              <a:lnSpc>
                <a:spcPct val="80000"/>
              </a:lnSpc>
              <a:spcBef>
                <a:spcPts val="0"/>
              </a:spcBef>
              <a:spcAft>
                <a:spcPts val="0"/>
              </a:spcAft>
              <a:buFont typeface="Wingdings 2"/>
              <a:buChar char=""/>
              <a:defRPr/>
            </a:pPr>
            <a:endParaRPr lang="en-US" sz="2800" dirty="0">
              <a:solidFill>
                <a:schemeClr val="folHlink"/>
              </a:solidFill>
            </a:endParaRPr>
          </a:p>
          <a:p>
            <a:pPr marL="438912" indent="-320040" algn="ctr">
              <a:lnSpc>
                <a:spcPct val="80000"/>
              </a:lnSpc>
              <a:spcBef>
                <a:spcPts val="0"/>
              </a:spcBef>
              <a:spcAft>
                <a:spcPts val="0"/>
              </a:spcAft>
              <a:buFont typeface="Wingdings 2"/>
              <a:buChar char=""/>
              <a:defRPr/>
            </a:pPr>
            <a:endParaRPr lang="en-US" sz="2400" dirty="0">
              <a:solidFill>
                <a:schemeClr val="folHlink"/>
              </a:solidFill>
            </a:endParaRPr>
          </a:p>
          <a:p>
            <a:pPr marL="438912" indent="-320040" algn="ctr">
              <a:lnSpc>
                <a:spcPct val="80000"/>
              </a:lnSpc>
              <a:spcBef>
                <a:spcPts val="0"/>
              </a:spcBef>
              <a:spcAft>
                <a:spcPts val="0"/>
              </a:spcAft>
              <a:buFont typeface="Wingdings 2"/>
              <a:buChar char=""/>
              <a:defRPr/>
            </a:pPr>
            <a:endParaRPr lang="en-US" sz="800" dirty="0">
              <a:solidFill>
                <a:schemeClr val="folHlink"/>
              </a:solidFill>
            </a:endParaRPr>
          </a:p>
          <a:p>
            <a:pPr marL="438912" indent="-320040" algn="ctr">
              <a:lnSpc>
                <a:spcPct val="80000"/>
              </a:lnSpc>
              <a:spcBef>
                <a:spcPts val="0"/>
              </a:spcBef>
              <a:spcAft>
                <a:spcPts val="0"/>
              </a:spcAft>
              <a:buFont typeface="Wingdings 2"/>
              <a:buChar char=""/>
              <a:defRPr/>
            </a:pPr>
            <a:endParaRPr lang="en-US" sz="800" dirty="0">
              <a:solidFill>
                <a:schemeClr val="folHlink"/>
              </a:solidFill>
            </a:endParaRPr>
          </a:p>
          <a:p>
            <a:pPr marL="438912" indent="-320040" algn="ctr">
              <a:lnSpc>
                <a:spcPct val="80000"/>
              </a:lnSpc>
              <a:spcBef>
                <a:spcPts val="0"/>
              </a:spcBef>
              <a:spcAft>
                <a:spcPts val="0"/>
              </a:spcAft>
              <a:buFont typeface="Wingdings 2"/>
              <a:buChar char=""/>
              <a:defRPr/>
            </a:pPr>
            <a:endParaRPr lang="en-US" sz="800" dirty="0">
              <a:solidFill>
                <a:schemeClr val="folHlink"/>
              </a:solidFill>
            </a:endParaRPr>
          </a:p>
          <a:p>
            <a:pPr marL="438912" indent="-320040" algn="ctr">
              <a:lnSpc>
                <a:spcPct val="80000"/>
              </a:lnSpc>
              <a:spcBef>
                <a:spcPts val="0"/>
              </a:spcBef>
              <a:spcAft>
                <a:spcPts val="0"/>
              </a:spcAft>
              <a:buFont typeface="Wingdings 2"/>
              <a:buChar char=""/>
              <a:defRPr/>
            </a:pPr>
            <a:endParaRPr lang="en-US" sz="800" dirty="0">
              <a:solidFill>
                <a:schemeClr val="folHlink"/>
              </a:solidFill>
            </a:endParaRPr>
          </a:p>
          <a:p>
            <a:pPr marL="438912" indent="-320040" algn="ctr">
              <a:lnSpc>
                <a:spcPct val="80000"/>
              </a:lnSpc>
              <a:spcBef>
                <a:spcPts val="0"/>
              </a:spcBef>
              <a:spcAft>
                <a:spcPts val="0"/>
              </a:spcAft>
              <a:buFont typeface="Wingdings 2"/>
              <a:buChar char=""/>
              <a:defRPr/>
            </a:pPr>
            <a:endParaRPr lang="en-US" sz="500" dirty="0">
              <a:solidFill>
                <a:srgbClr val="141400"/>
              </a:solidFill>
            </a:endParaRPr>
          </a:p>
          <a:p>
            <a:pPr marL="438912" indent="-320040">
              <a:lnSpc>
                <a:spcPct val="80000"/>
              </a:lnSpc>
              <a:spcBef>
                <a:spcPts val="0"/>
              </a:spcBef>
              <a:spcAft>
                <a:spcPts val="0"/>
              </a:spcAft>
              <a:buNone/>
              <a:defRPr/>
            </a:pPr>
            <a:r>
              <a:rPr lang="en-US" sz="400" dirty="0"/>
              <a:t>	</a:t>
            </a:r>
          </a:p>
        </p:txBody>
      </p:sp>
      <p:pic>
        <p:nvPicPr>
          <p:cNvPr id="5" name="Picture 5" descr="MCj042574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0343" y="4505092"/>
            <a:ext cx="2064508" cy="215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147149" y="4474577"/>
            <a:ext cx="2212402" cy="2212402"/>
          </a:xfrm>
          <a:prstGeom prst="rect">
            <a:avLst/>
          </a:prstGeom>
        </p:spPr>
      </p:pic>
      <p:pic>
        <p:nvPicPr>
          <p:cNvPr id="8" name="Picture 7"/>
          <p:cNvPicPr>
            <a:picLocks noChangeAspect="1"/>
          </p:cNvPicPr>
          <p:nvPr/>
        </p:nvPicPr>
        <p:blipFill>
          <a:blip r:embed="rId4"/>
          <a:stretch>
            <a:fillRect/>
          </a:stretch>
        </p:blipFill>
        <p:spPr>
          <a:xfrm>
            <a:off x="4219058" y="5168912"/>
            <a:ext cx="3901778" cy="1487553"/>
          </a:xfrm>
          <a:prstGeom prst="rect">
            <a:avLst/>
          </a:prstGeom>
        </p:spPr>
      </p:pic>
    </p:spTree>
    <p:extLst>
      <p:ext uri="{BB962C8B-B14F-4D97-AF65-F5344CB8AC3E}">
        <p14:creationId xmlns:p14="http://schemas.microsoft.com/office/powerpoint/2010/main" val="2876491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Rot="1" noChangeArrowheads="1"/>
          </p:cNvSpPr>
          <p:nvPr/>
        </p:nvSpPr>
        <p:spPr bwMode="auto">
          <a:xfrm>
            <a:off x="998035" y="1115122"/>
            <a:ext cx="9669966" cy="4876800"/>
          </a:xfrm>
          <a:prstGeom prst="rect">
            <a:avLst/>
          </a:prstGeom>
          <a:noFill/>
          <a:ln w="9525">
            <a:noFill/>
            <a:miter lim="800000"/>
            <a:headEnd/>
            <a:tailEnd/>
          </a:ln>
          <a:effectLst/>
        </p:spPr>
        <p:txBody>
          <a:bodyPr/>
          <a:lstStyle/>
          <a:p>
            <a:pPr marL="514350" indent="-514350">
              <a:spcBef>
                <a:spcPct val="20000"/>
              </a:spcBef>
              <a:buClr>
                <a:schemeClr val="hlink"/>
              </a:buClr>
              <a:defRPr/>
            </a:pPr>
            <a:r>
              <a:rPr lang="en-US" sz="2800" b="1" kern="0" dirty="0"/>
              <a:t>Turn your angry energy into a change for the better</a:t>
            </a:r>
          </a:p>
          <a:p>
            <a:pPr marL="514350" indent="-514350">
              <a:spcBef>
                <a:spcPct val="20000"/>
              </a:spcBef>
              <a:buClr>
                <a:schemeClr val="hlink"/>
              </a:buClr>
              <a:defRPr/>
            </a:pPr>
            <a:endParaRPr lang="en-US" sz="2800" b="1" kern="0" dirty="0"/>
          </a:p>
          <a:p>
            <a:pPr marL="342900" indent="-342900">
              <a:spcBef>
                <a:spcPct val="20000"/>
              </a:spcBef>
              <a:buClr>
                <a:schemeClr val="hlink"/>
              </a:buClr>
              <a:buFont typeface="Wingdings" pitchFamily="2" charset="2"/>
              <a:buChar char="§"/>
              <a:defRPr/>
            </a:pPr>
            <a:r>
              <a:rPr lang="en-US" sz="2800" kern="0" dirty="0"/>
              <a:t>Channel your angry energy into a physical activity.</a:t>
            </a:r>
          </a:p>
          <a:p>
            <a:pPr marL="342900" indent="-342900">
              <a:spcBef>
                <a:spcPct val="20000"/>
              </a:spcBef>
              <a:buClr>
                <a:schemeClr val="hlink"/>
              </a:buClr>
              <a:buFont typeface="Wingdings" pitchFamily="2" charset="2"/>
              <a:buChar char="§"/>
              <a:defRPr/>
            </a:pPr>
            <a:r>
              <a:rPr lang="en-US" sz="2800" kern="0" dirty="0"/>
              <a:t>Try to solve the problem.</a:t>
            </a:r>
          </a:p>
          <a:p>
            <a:pPr marL="342900" indent="-342900">
              <a:spcBef>
                <a:spcPct val="20000"/>
              </a:spcBef>
              <a:buClr>
                <a:schemeClr val="hlink"/>
              </a:buClr>
              <a:buFont typeface="Wingdings" pitchFamily="2" charset="2"/>
              <a:buChar char="§"/>
              <a:defRPr/>
            </a:pPr>
            <a:r>
              <a:rPr lang="en-US" sz="2800" kern="0" dirty="0"/>
              <a:t>Try to accept situations you can’t change.</a:t>
            </a:r>
          </a:p>
          <a:p>
            <a:pPr marL="342900" indent="-342900">
              <a:spcBef>
                <a:spcPct val="20000"/>
              </a:spcBef>
              <a:buClr>
                <a:schemeClr val="hlink"/>
              </a:buClr>
              <a:buFont typeface="Wingdings" pitchFamily="2" charset="2"/>
              <a:buChar char="§"/>
              <a:defRPr/>
            </a:pPr>
            <a:r>
              <a:rPr lang="en-US" sz="2800" kern="0" dirty="0"/>
              <a:t>Changing our view of a situation can change our reaction to it.</a:t>
            </a:r>
          </a:p>
          <a:p>
            <a:pPr marL="342900" indent="-342900">
              <a:spcBef>
                <a:spcPct val="20000"/>
              </a:spcBef>
              <a:buClr>
                <a:schemeClr val="hlink"/>
              </a:buClr>
              <a:buFont typeface="Wingdings" pitchFamily="2" charset="2"/>
              <a:buChar char="§"/>
              <a:defRPr/>
            </a:pPr>
            <a:endParaRPr lang="en-US" sz="2800" kern="0" dirty="0">
              <a:solidFill>
                <a:schemeClr val="folHlink"/>
              </a:solidFill>
              <a:effectLst>
                <a:outerShdw blurRad="38100" dist="38100" dir="2700000" algn="tl">
                  <a:srgbClr val="000000"/>
                </a:outerShdw>
              </a:effectLst>
            </a:endParaRPr>
          </a:p>
          <a:p>
            <a:pPr marL="342900" indent="-342900">
              <a:spcBef>
                <a:spcPct val="20000"/>
              </a:spcBef>
              <a:buClr>
                <a:schemeClr val="hlink"/>
              </a:buClr>
              <a:defRPr/>
            </a:pPr>
            <a:r>
              <a:rPr lang="en-US" sz="2800" i="1" kern="0" dirty="0">
                <a:solidFill>
                  <a:schemeClr val="folHlink"/>
                </a:solidFill>
                <a:effectLst>
                  <a:outerShdw blurRad="38100" dist="38100" dir="2700000" algn="tl">
                    <a:srgbClr val="000000"/>
                  </a:outerShdw>
                </a:effectLst>
              </a:rPr>
              <a:t>“Don’t let anger control you, </a:t>
            </a:r>
            <a:br>
              <a:rPr lang="en-US" sz="2800" i="1" kern="0" dirty="0">
                <a:solidFill>
                  <a:schemeClr val="folHlink"/>
                </a:solidFill>
                <a:effectLst>
                  <a:outerShdw blurRad="38100" dist="38100" dir="2700000" algn="tl">
                    <a:srgbClr val="000000"/>
                  </a:outerShdw>
                </a:effectLst>
              </a:rPr>
            </a:br>
            <a:r>
              <a:rPr lang="en-US" sz="2800" i="1" kern="0" dirty="0">
                <a:solidFill>
                  <a:schemeClr val="folHlink"/>
                </a:solidFill>
                <a:effectLst>
                  <a:outerShdw blurRad="38100" dist="38100" dir="2700000" algn="tl">
                    <a:srgbClr val="000000"/>
                  </a:outerShdw>
                </a:effectLst>
              </a:rPr>
              <a:t>take control over it”</a:t>
            </a:r>
          </a:p>
          <a:p>
            <a:pPr marL="342900" indent="-342900">
              <a:spcBef>
                <a:spcPct val="20000"/>
              </a:spcBef>
              <a:buClr>
                <a:schemeClr val="hlink"/>
              </a:buClr>
              <a:defRPr/>
            </a:pPr>
            <a:endParaRPr lang="en-US" sz="2400" kern="0" dirty="0">
              <a:solidFill>
                <a:schemeClr val="folHlink"/>
              </a:solidFill>
              <a:effectLst>
                <a:outerShdw blurRad="38100" dist="38100" dir="2700000" algn="tl">
                  <a:srgbClr val="000000"/>
                </a:outerShdw>
              </a:effectLst>
            </a:endParaRPr>
          </a:p>
        </p:txBody>
      </p:sp>
      <p:pic>
        <p:nvPicPr>
          <p:cNvPr id="28675" name="Picture 4" descr="MCj041145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3233" y="1473897"/>
            <a:ext cx="185578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6309360" y="4560571"/>
            <a:ext cx="4358641" cy="1578292"/>
          </a:xfrm>
          <a:prstGeom prst="rect">
            <a:avLst/>
          </a:prstGeom>
        </p:spPr>
      </p:pic>
    </p:spTree>
    <p:extLst>
      <p:ext uri="{BB962C8B-B14F-4D97-AF65-F5344CB8AC3E}">
        <p14:creationId xmlns:p14="http://schemas.microsoft.com/office/powerpoint/2010/main" val="3555051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524000" y="1849986"/>
            <a:ext cx="9144000" cy="4116659"/>
          </a:xfrm>
          <a:prstGeom prst="roundRect">
            <a:avLst/>
          </a:prstGeom>
          <a:ln/>
        </p:spPr>
        <p:style>
          <a:lnRef idx="3">
            <a:schemeClr val="lt1"/>
          </a:lnRef>
          <a:fillRef idx="1">
            <a:schemeClr val="accent3"/>
          </a:fillRef>
          <a:effectRef idx="1">
            <a:schemeClr val="accent3"/>
          </a:effectRef>
          <a:fontRef idx="minor">
            <a:schemeClr val="lt1"/>
          </a:fontRef>
        </p:style>
        <p:txBody>
          <a:bodyPr anchor="ctr"/>
          <a:lstStyle/>
          <a:p>
            <a:pPr>
              <a:defRPr/>
            </a:pPr>
            <a:endParaRPr lang="en-US"/>
          </a:p>
        </p:txBody>
      </p:sp>
      <p:sp>
        <p:nvSpPr>
          <p:cNvPr id="35843" name="Title 1"/>
          <p:cNvSpPr>
            <a:spLocks noGrp="1"/>
          </p:cNvSpPr>
          <p:nvPr>
            <p:ph type="title"/>
          </p:nvPr>
        </p:nvSpPr>
        <p:spPr>
          <a:xfrm>
            <a:off x="1226634" y="582093"/>
            <a:ext cx="9441366" cy="1143000"/>
          </a:xfrm>
          <a:solidFill>
            <a:srgbClr val="00B050"/>
          </a:solidFill>
        </p:spPr>
        <p:txBody>
          <a:bodyPr/>
          <a:lstStyle/>
          <a:p>
            <a:pPr>
              <a:defRPr/>
            </a:pPr>
            <a:r>
              <a:rPr lang="en-US" b="1" dirty="0" smtClean="0">
                <a:solidFill>
                  <a:schemeClr val="bg1"/>
                </a:solidFill>
              </a:rPr>
              <a:t>Exercise Self-Control</a:t>
            </a:r>
          </a:p>
        </p:txBody>
      </p:sp>
      <p:sp>
        <p:nvSpPr>
          <p:cNvPr id="29700" name="Content Placeholder 2"/>
          <p:cNvSpPr>
            <a:spLocks noGrp="1"/>
          </p:cNvSpPr>
          <p:nvPr>
            <p:ph sz="half" idx="1"/>
          </p:nvPr>
        </p:nvSpPr>
        <p:spPr>
          <a:xfrm>
            <a:off x="2404110" y="2041415"/>
            <a:ext cx="7543800" cy="3733800"/>
          </a:xfrm>
        </p:spPr>
        <p:txBody>
          <a:bodyPr/>
          <a:lstStyle/>
          <a:p>
            <a:pPr algn="ctr" eaLnBrk="1" hangingPunct="1">
              <a:buFont typeface="Arial" panose="020B0604020202020204" pitchFamily="34" charset="0"/>
              <a:buNone/>
            </a:pPr>
            <a:endParaRPr lang="en-US" altLang="en-US" dirty="0" smtClean="0">
              <a:solidFill>
                <a:schemeClr val="bg1"/>
              </a:solidFill>
            </a:endParaRPr>
          </a:p>
          <a:p>
            <a:pPr algn="ctr" eaLnBrk="1" hangingPunct="1">
              <a:buFont typeface="Arial" panose="020B0604020202020204" pitchFamily="34" charset="0"/>
              <a:buNone/>
            </a:pPr>
            <a:r>
              <a:rPr lang="en-US" altLang="en-US" dirty="0" smtClean="0">
                <a:solidFill>
                  <a:schemeClr val="bg1"/>
                </a:solidFill>
              </a:rPr>
              <a:t>Self-Control is the ability to resist</a:t>
            </a:r>
          </a:p>
          <a:p>
            <a:pPr algn="ctr" eaLnBrk="1" hangingPunct="1">
              <a:buFont typeface="Arial" panose="020B0604020202020204" pitchFamily="34" charset="0"/>
              <a:buNone/>
            </a:pPr>
            <a:r>
              <a:rPr lang="en-US" altLang="en-US" dirty="0" smtClean="0">
                <a:solidFill>
                  <a:schemeClr val="bg1"/>
                </a:solidFill>
              </a:rPr>
              <a:t> inappropriate behavior, dealing effectively</a:t>
            </a:r>
          </a:p>
          <a:p>
            <a:pPr algn="ctr" eaLnBrk="1" hangingPunct="1">
              <a:buFont typeface="Arial" panose="020B0604020202020204" pitchFamily="34" charset="0"/>
              <a:buNone/>
            </a:pPr>
            <a:r>
              <a:rPr lang="en-US" altLang="en-US" dirty="0" smtClean="0">
                <a:solidFill>
                  <a:schemeClr val="bg1"/>
                </a:solidFill>
              </a:rPr>
              <a:t>with emotions, such as anger and developing patience</a:t>
            </a:r>
            <a:r>
              <a:rPr lang="en-US" altLang="en-US" dirty="0">
                <a:solidFill>
                  <a:schemeClr val="bg1"/>
                </a:solidFill>
              </a:rPr>
              <a:t>.</a:t>
            </a:r>
            <a:endParaRPr lang="en-US" altLang="en-US" dirty="0" smtClean="0">
              <a:solidFill>
                <a:schemeClr val="bg1"/>
              </a:solidFill>
            </a:endParaRPr>
          </a:p>
          <a:p>
            <a:pPr algn="ctr" eaLnBrk="1" hangingPunct="1">
              <a:buFont typeface="Arial" panose="020B0604020202020204" pitchFamily="34" charset="0"/>
              <a:buNone/>
            </a:pPr>
            <a:r>
              <a:rPr lang="en-US" altLang="en-US" i="1" dirty="0">
                <a:solidFill>
                  <a:schemeClr val="bg1"/>
                </a:solidFill>
              </a:rPr>
              <a:t>Maintaining Self-Control is key to Managing </a:t>
            </a:r>
            <a:r>
              <a:rPr lang="en-US" altLang="en-US" i="1" dirty="0" smtClean="0">
                <a:solidFill>
                  <a:schemeClr val="bg1"/>
                </a:solidFill>
              </a:rPr>
              <a:t>Anger</a:t>
            </a:r>
          </a:p>
          <a:p>
            <a:pPr algn="ctr" eaLnBrk="1" hangingPunct="1">
              <a:buFont typeface="Arial" panose="020B0604020202020204" pitchFamily="34" charset="0"/>
              <a:buNone/>
            </a:pPr>
            <a:endParaRPr lang="en-US" altLang="en-US" i="1" dirty="0">
              <a:solidFill>
                <a:schemeClr val="bg1"/>
              </a:solidFill>
            </a:endParaRPr>
          </a:p>
          <a:p>
            <a:pPr algn="ctr">
              <a:buNone/>
            </a:pPr>
            <a:endParaRPr lang="en-US" altLang="en-US" i="1" dirty="0">
              <a:solidFill>
                <a:srgbClr val="FF0000"/>
              </a:solidFill>
            </a:endParaRPr>
          </a:p>
          <a:p>
            <a:pPr algn="ctr" eaLnBrk="1" hangingPunct="1">
              <a:buFont typeface="Arial" panose="020B0604020202020204" pitchFamily="34" charset="0"/>
              <a:buNone/>
            </a:pPr>
            <a:endParaRPr lang="en-US" altLang="en-US" dirty="0" smtClean="0">
              <a:solidFill>
                <a:schemeClr val="bg1"/>
              </a:solidFill>
            </a:endParaRPr>
          </a:p>
        </p:txBody>
      </p:sp>
      <p:pic>
        <p:nvPicPr>
          <p:cNvPr id="29701" name="Picture 4" descr="MCj0423818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8869" y="256107"/>
            <a:ext cx="2305878" cy="146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7052310" y="4389121"/>
            <a:ext cx="5023867" cy="2080260"/>
          </a:xfrm>
          <a:prstGeom prst="rect">
            <a:avLst/>
          </a:prstGeom>
        </p:spPr>
      </p:pic>
    </p:spTree>
    <p:extLst>
      <p:ext uri="{BB962C8B-B14F-4D97-AF65-F5344CB8AC3E}">
        <p14:creationId xmlns:p14="http://schemas.microsoft.com/office/powerpoint/2010/main" val="2069765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8218" y="1954858"/>
            <a:ext cx="10613294" cy="2677656"/>
          </a:xfrm>
          <a:prstGeom prst="rect">
            <a:avLst/>
          </a:prstGeom>
        </p:spPr>
        <p:txBody>
          <a:bodyPr wrap="square">
            <a:spAutoFit/>
          </a:bodyPr>
          <a:lstStyle/>
          <a:p>
            <a:pPr algn="just"/>
            <a:r>
              <a:rPr lang="en-US" sz="2400" dirty="0" smtClean="0"/>
              <a:t>If </a:t>
            </a:r>
            <a:r>
              <a:rPr lang="en-US" sz="2400" dirty="0"/>
              <a:t>you think about how to manage your anger when you're feeling calmer, you can </a:t>
            </a:r>
            <a:r>
              <a:rPr lang="en-US" sz="2400" dirty="0" smtClean="0"/>
              <a:t>avoid feeling </a:t>
            </a:r>
            <a:r>
              <a:rPr lang="en-US" sz="2400" dirty="0"/>
              <a:t>overwhelmed by it in the heat of the moment</a:t>
            </a:r>
            <a:r>
              <a:rPr lang="en-US" sz="2400" dirty="0" smtClean="0"/>
              <a:t>.</a:t>
            </a:r>
          </a:p>
          <a:p>
            <a:pPr algn="just"/>
            <a:r>
              <a:rPr lang="en-US" sz="2400" dirty="0" smtClean="0"/>
              <a:t>In </a:t>
            </a:r>
            <a:r>
              <a:rPr lang="en-US" sz="2400" dirty="0"/>
              <a:t>particular, you can:</a:t>
            </a:r>
          </a:p>
          <a:p>
            <a:pPr marL="342900" indent="-342900" algn="just">
              <a:buFont typeface="Arial" panose="020B0604020202020204" pitchFamily="34" charset="0"/>
              <a:buChar char="•"/>
            </a:pPr>
            <a:r>
              <a:rPr lang="en-US" sz="2400" dirty="0" smtClean="0"/>
              <a:t>learn </a:t>
            </a:r>
            <a:r>
              <a:rPr lang="en-US" sz="2400" dirty="0" smtClean="0"/>
              <a:t>your cues, practice and practice the skills</a:t>
            </a:r>
          </a:p>
          <a:p>
            <a:pPr marL="342900" indent="-342900" algn="just">
              <a:buFont typeface="Arial" panose="020B0604020202020204" pitchFamily="34" charset="0"/>
              <a:buChar char="•"/>
            </a:pPr>
            <a:r>
              <a:rPr lang="en-US" sz="2400" dirty="0" smtClean="0"/>
              <a:t>examine </a:t>
            </a:r>
            <a:r>
              <a:rPr lang="en-US" sz="2400" dirty="0"/>
              <a:t>your thought patterns</a:t>
            </a:r>
          </a:p>
          <a:p>
            <a:pPr marL="342900" indent="-342900" algn="just">
              <a:buFont typeface="Arial" panose="020B0604020202020204" pitchFamily="34" charset="0"/>
              <a:buChar char="•"/>
            </a:pPr>
            <a:r>
              <a:rPr lang="en-US" sz="2400" dirty="0" smtClean="0"/>
              <a:t>develop </a:t>
            </a:r>
            <a:r>
              <a:rPr lang="en-US" sz="2400" dirty="0"/>
              <a:t>your communication skills</a:t>
            </a:r>
          </a:p>
          <a:p>
            <a:pPr marL="342900" indent="-342900" algn="just">
              <a:buFont typeface="Arial" panose="020B0604020202020204" pitchFamily="34" charset="0"/>
              <a:buChar char="•"/>
            </a:pPr>
            <a:r>
              <a:rPr lang="en-US" sz="2400" dirty="0" smtClean="0"/>
              <a:t>look </a:t>
            </a:r>
            <a:r>
              <a:rPr lang="en-US" sz="2400" dirty="0"/>
              <a:t>at your lifestyle</a:t>
            </a:r>
          </a:p>
        </p:txBody>
      </p:sp>
      <p:sp>
        <p:nvSpPr>
          <p:cNvPr id="4" name="Title 3"/>
          <p:cNvSpPr>
            <a:spLocks noGrp="1"/>
          </p:cNvSpPr>
          <p:nvPr>
            <p:ph type="title"/>
          </p:nvPr>
        </p:nvSpPr>
        <p:spPr>
          <a:xfrm>
            <a:off x="928218" y="921878"/>
            <a:ext cx="10515600" cy="1325563"/>
          </a:xfrm>
        </p:spPr>
        <p:txBody>
          <a:bodyPr>
            <a:normAutofit fontScale="90000"/>
          </a:bodyPr>
          <a:lstStyle/>
          <a:p>
            <a:r>
              <a:rPr lang="en-US" b="1" dirty="0">
                <a:solidFill>
                  <a:srgbClr val="FFC000"/>
                </a:solidFill>
              </a:rPr>
              <a:t>How can I control my anger long term?</a:t>
            </a:r>
            <a:br>
              <a:rPr lang="en-US" b="1" dirty="0">
                <a:solidFill>
                  <a:srgbClr val="FFC000"/>
                </a:solidFill>
              </a:rPr>
            </a:br>
            <a:endParaRPr lang="en-US" b="1" dirty="0">
              <a:solidFill>
                <a:srgbClr val="FFC000"/>
              </a:solidFill>
            </a:endParaRPr>
          </a:p>
        </p:txBody>
      </p:sp>
    </p:spTree>
    <p:extLst>
      <p:ext uri="{BB962C8B-B14F-4D97-AF65-F5344CB8AC3E}">
        <p14:creationId xmlns:p14="http://schemas.microsoft.com/office/powerpoint/2010/main" val="2085833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E0E21B90-A10B-47BB-894D-6CBCD189AA6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5AADE571-180F-49A6-A5E8-C333B2616ADE}"/>
              </a:ext>
            </a:extLst>
          </p:cNvPr>
          <p:cNvSpPr/>
          <p:nvPr/>
        </p:nvSpPr>
        <p:spPr>
          <a:xfrm>
            <a:off x="10683663" y="5758790"/>
            <a:ext cx="335149" cy="3351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EAB79F51-82A0-4C0F-8BE8-BC4692D5FD6A}"/>
              </a:ext>
            </a:extLst>
          </p:cNvPr>
          <p:cNvSpPr/>
          <p:nvPr/>
        </p:nvSpPr>
        <p:spPr>
          <a:xfrm>
            <a:off x="11173043" y="5392733"/>
            <a:ext cx="473938" cy="4739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8EF2DC7-BE4D-43C2-906E-7DB7A1E192A8}"/>
              </a:ext>
            </a:extLst>
          </p:cNvPr>
          <p:cNvSpPr/>
          <p:nvPr/>
        </p:nvSpPr>
        <p:spPr>
          <a:xfrm>
            <a:off x="802737" y="4426524"/>
            <a:ext cx="247092" cy="2470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7596C6F-257A-4220-9A69-5DB333853088}"/>
              </a:ext>
            </a:extLst>
          </p:cNvPr>
          <p:cNvSpPr>
            <a:spLocks noGrp="1"/>
          </p:cNvSpPr>
          <p:nvPr>
            <p:ph type="title"/>
          </p:nvPr>
        </p:nvSpPr>
        <p:spPr>
          <a:xfrm>
            <a:off x="748892" y="645621"/>
            <a:ext cx="10515600" cy="1325563"/>
          </a:xfrm>
        </p:spPr>
        <p:txBody>
          <a:bodyPr>
            <a:normAutofit/>
          </a:bodyPr>
          <a:lstStyle/>
          <a:p>
            <a:pPr algn="ctr"/>
            <a:r>
              <a:rPr lang="en-GB" sz="4800" b="1" dirty="0" smtClean="0">
                <a:solidFill>
                  <a:srgbClr val="FFC000"/>
                </a:solidFill>
                <a:latin typeface="Raleway" panose="020B0503030101060003" pitchFamily="34" charset="0"/>
              </a:rPr>
              <a:t>STRESS</a:t>
            </a:r>
            <a:endParaRPr lang="en-GB" sz="4800" b="1" dirty="0">
              <a:solidFill>
                <a:srgbClr val="FFC000"/>
              </a:solidFill>
              <a:latin typeface="Raleway" panose="020B0503030101060003" pitchFamily="34" charset="0"/>
            </a:endParaRPr>
          </a:p>
        </p:txBody>
      </p:sp>
      <p:sp>
        <p:nvSpPr>
          <p:cNvPr id="10" name="Title 3">
            <a:extLst>
              <a:ext uri="{FF2B5EF4-FFF2-40B4-BE49-F238E27FC236}">
                <a16:creationId xmlns:a16="http://schemas.microsoft.com/office/drawing/2014/main" id="{4E11161D-C229-4677-8B8E-BE86983C1B3D}"/>
              </a:ext>
            </a:extLst>
          </p:cNvPr>
          <p:cNvSpPr txBox="1">
            <a:spLocks/>
          </p:cNvSpPr>
          <p:nvPr/>
        </p:nvSpPr>
        <p:spPr>
          <a:xfrm>
            <a:off x="1037246" y="1140632"/>
            <a:ext cx="10515600" cy="3105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600" dirty="0" smtClean="0">
                <a:solidFill>
                  <a:schemeClr val="bg1"/>
                </a:solidFill>
                <a:latin typeface="Times New Roman"/>
                <a:ea typeface="Times New Roman"/>
                <a:cs typeface="Times New Roman"/>
                <a:sym typeface="Times New Roman"/>
              </a:rPr>
              <a:t>“</a:t>
            </a:r>
            <a:r>
              <a:rPr lang="en-US" sz="3600" dirty="0">
                <a:solidFill>
                  <a:schemeClr val="bg1"/>
                </a:solidFill>
                <a:latin typeface="Times New Roman"/>
                <a:ea typeface="Times New Roman"/>
                <a:cs typeface="Times New Roman"/>
                <a:sym typeface="Times New Roman"/>
              </a:rPr>
              <a:t>Stress can be defined as our mental, physical, emotional, and behavioral  reactions to any perceived demands or threats” </a:t>
            </a:r>
            <a:endParaRPr lang="en-US" dirty="0">
              <a:solidFill>
                <a:schemeClr val="bg1"/>
              </a:solidFill>
            </a:endParaRPr>
          </a:p>
        </p:txBody>
      </p:sp>
      <p:pic>
        <p:nvPicPr>
          <p:cNvPr id="2" name="Picture 1"/>
          <p:cNvPicPr>
            <a:picLocks noChangeAspect="1"/>
          </p:cNvPicPr>
          <p:nvPr/>
        </p:nvPicPr>
        <p:blipFill>
          <a:blip r:embed="rId4"/>
          <a:stretch>
            <a:fillRect/>
          </a:stretch>
        </p:blipFill>
        <p:spPr>
          <a:xfrm>
            <a:off x="1204059" y="3401122"/>
            <a:ext cx="9701833" cy="2930309"/>
          </a:xfrm>
          <a:prstGeom prst="rect">
            <a:avLst/>
          </a:prstGeom>
          <a:ln>
            <a:noFill/>
          </a:ln>
          <a:effectLst>
            <a:softEdge rad="112500"/>
          </a:effectLst>
        </p:spPr>
      </p:pic>
      <p:pic>
        <p:nvPicPr>
          <p:cNvPr id="14" name="Graphic 13">
            <a:extLst>
              <a:ext uri="{FF2B5EF4-FFF2-40B4-BE49-F238E27FC236}">
                <a16:creationId xmlns:a16="http://schemas.microsoft.com/office/drawing/2014/main" id="{3EF666BB-EF91-488A-B4A1-69BB92A8FC5F}"/>
              </a:ext>
            </a:extLst>
          </p:cNvPr>
          <p:cNvPicPr>
            <a:picLocks noChangeAspect="1"/>
          </p:cNvPicPr>
          <p:nvPr/>
        </p:nvPicPr>
        <p:blipFill>
          <a:blip r:embed="rId5">
            <a:extLst>
              <a:ext uri="{96DAC541-7B7A-43D3-8B79-37D633B846F1}">
                <asvg:svgBlip xmlns:asvg="http://schemas.microsoft.com/office/drawing/2016/SVG/main" xmlns="" r:embed="rId7"/>
              </a:ext>
            </a:extLst>
          </a:blip>
          <a:stretch>
            <a:fillRect/>
          </a:stretch>
        </p:blipFill>
        <p:spPr>
          <a:xfrm>
            <a:off x="10114794" y="1408218"/>
            <a:ext cx="904018" cy="139080"/>
          </a:xfrm>
          <a:prstGeom prst="rect">
            <a:avLst/>
          </a:prstGeom>
        </p:spPr>
      </p:pic>
      <p:pic>
        <p:nvPicPr>
          <p:cNvPr id="16" name="Graphic 15" descr="Bookmark">
            <a:extLst>
              <a:ext uri="{FF2B5EF4-FFF2-40B4-BE49-F238E27FC236}">
                <a16:creationId xmlns:a16="http://schemas.microsoft.com/office/drawing/2014/main" id="{4CAFDCA6-E05B-479A-BCDB-7B55B8717C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96492" y="137333"/>
            <a:ext cx="1430709" cy="1430709"/>
          </a:xfrm>
          <a:prstGeom prst="rect">
            <a:avLst/>
          </a:prstGeom>
        </p:spPr>
      </p:pic>
    </p:spTree>
    <p:extLst>
      <p:ext uri="{BB962C8B-B14F-4D97-AF65-F5344CB8AC3E}">
        <p14:creationId xmlns:p14="http://schemas.microsoft.com/office/powerpoint/2010/main" val="296834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860" y="286602"/>
            <a:ext cx="10058400" cy="1450757"/>
          </a:xfrm>
        </p:spPr>
        <p:txBody>
          <a:bodyPr/>
          <a:lstStyle/>
          <a:p>
            <a:r>
              <a:rPr lang="en-US" b="1" dirty="0">
                <a:solidFill>
                  <a:schemeClr val="tx1"/>
                </a:solidFill>
              </a:rPr>
              <a:t>Anger Cycle:</a:t>
            </a:r>
            <a:endParaRPr lang="en-US" dirty="0"/>
          </a:p>
        </p:txBody>
      </p:sp>
      <p:pic>
        <p:nvPicPr>
          <p:cNvPr id="4" name="Picture 3"/>
          <p:cNvPicPr>
            <a:picLocks noChangeAspect="1"/>
          </p:cNvPicPr>
          <p:nvPr/>
        </p:nvPicPr>
        <p:blipFill>
          <a:blip r:embed="rId2"/>
          <a:stretch>
            <a:fillRect/>
          </a:stretch>
        </p:blipFill>
        <p:spPr>
          <a:xfrm>
            <a:off x="1382751" y="3060799"/>
            <a:ext cx="5363281" cy="3261942"/>
          </a:xfrm>
          <a:prstGeom prst="rect">
            <a:avLst/>
          </a:prstGeom>
        </p:spPr>
      </p:pic>
      <p:sp>
        <p:nvSpPr>
          <p:cNvPr id="5" name="Rectangle 1"/>
          <p:cNvSpPr>
            <a:spLocks noGrp="1" noChangeArrowheads="1"/>
          </p:cNvSpPr>
          <p:nvPr>
            <p:ph idx="1"/>
          </p:nvPr>
        </p:nvSpPr>
        <p:spPr bwMode="auto">
          <a:xfrm>
            <a:off x="1174883" y="1737360"/>
            <a:ext cx="557114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Roboto"/>
              </a:rPr>
              <a:t>	</a:t>
            </a:r>
            <a:r>
              <a:rPr lang="en-US" altLang="en-US" dirty="0" smtClean="0">
                <a:solidFill>
                  <a:srgbClr val="000000"/>
                </a:solidFill>
                <a:latin typeface="Roboto"/>
              </a:rPr>
              <a:t>This </a:t>
            </a:r>
            <a:r>
              <a:rPr kumimoji="0" lang="en-US" altLang="en-US" b="0" i="0" u="none" strike="noStrike" cap="none" normalizeH="0" baseline="0" dirty="0" smtClean="0">
                <a:ln>
                  <a:noFill/>
                </a:ln>
                <a:solidFill>
                  <a:srgbClr val="000000"/>
                </a:solidFill>
                <a:effectLst/>
                <a:latin typeface="Roboto"/>
              </a:rPr>
              <a:t>anger worksheet uses the </a:t>
            </a:r>
            <a:r>
              <a:rPr kumimoji="0" lang="en-US" altLang="en-US" b="0" i="0" u="none" strike="noStrike" cap="none" normalizeH="0" baseline="0" dirty="0" smtClean="0">
                <a:ln>
                  <a:noFill/>
                </a:ln>
                <a:solidFill>
                  <a:schemeClr val="tx1"/>
                </a:solidFill>
                <a:effectLst/>
              </a:rPr>
              <a:t>CBT</a:t>
            </a:r>
            <a:r>
              <a:rPr kumimoji="0" lang="en-US" altLang="en-US" b="0" i="0" u="none" strike="noStrike" cap="none" normalizeH="0" baseline="0" dirty="0" smtClean="0">
                <a:ln>
                  <a:noFill/>
                </a:ln>
                <a:solidFill>
                  <a:srgbClr val="000000"/>
                </a:solidFill>
                <a:effectLst/>
                <a:latin typeface="Roboto"/>
              </a:rPr>
              <a:t> model to explain how anger grows from irrational thoughts, and leads to a difficult-to-break cycle of growing frustration</a:t>
            </a:r>
            <a:r>
              <a:rPr kumimoji="0" lang="en-US" altLang="en-US" sz="1200" b="0" i="0" u="none" strike="noStrike" cap="none" normalizeH="0" baseline="0" dirty="0" smtClean="0">
                <a:ln>
                  <a:noFill/>
                </a:ln>
                <a:solidFill>
                  <a:srgbClr val="000000"/>
                </a:solidFill>
                <a:effectLst/>
                <a:latin typeface="Roboto"/>
              </a:rPr>
              <a:t>.</a:t>
            </a:r>
            <a:r>
              <a:rPr kumimoji="0" lang="en-US" altLang="en-US" sz="10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a:stretch>
            <a:fillRect/>
          </a:stretch>
        </p:blipFill>
        <p:spPr>
          <a:xfrm>
            <a:off x="7291986" y="103046"/>
            <a:ext cx="4749196" cy="6409266"/>
          </a:xfrm>
          <a:prstGeom prst="rect">
            <a:avLst/>
          </a:prstGeom>
        </p:spPr>
      </p:pic>
    </p:spTree>
    <p:extLst>
      <p:ext uri="{BB962C8B-B14F-4D97-AF65-F5344CB8AC3E}">
        <p14:creationId xmlns:p14="http://schemas.microsoft.com/office/powerpoint/2010/main" val="1436239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3687" y="1864193"/>
            <a:ext cx="8806897" cy="4261402"/>
          </a:xfrm>
          <a:prstGeom prst="rect">
            <a:avLst/>
          </a:prstGeom>
        </p:spPr>
      </p:pic>
    </p:spTree>
    <p:extLst>
      <p:ext uri="{BB962C8B-B14F-4D97-AF65-F5344CB8AC3E}">
        <p14:creationId xmlns:p14="http://schemas.microsoft.com/office/powerpoint/2010/main" val="2939281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latin typeface="Times New Roman"/>
                <a:ea typeface="Times New Roman"/>
                <a:cs typeface="Times New Roman"/>
                <a:sym typeface="Times New Roman"/>
              </a:rPr>
              <a:t>Why </a:t>
            </a:r>
            <a:r>
              <a:rPr lang="en-US" b="1" dirty="0" smtClean="0">
                <a:solidFill>
                  <a:srgbClr val="FFC000"/>
                </a:solidFill>
                <a:latin typeface="Times New Roman"/>
                <a:ea typeface="Times New Roman"/>
                <a:cs typeface="Times New Roman"/>
                <a:sym typeface="Times New Roman"/>
              </a:rPr>
              <a:t>do </a:t>
            </a:r>
            <a:r>
              <a:rPr lang="en-US" b="1" dirty="0">
                <a:solidFill>
                  <a:srgbClr val="FFC000"/>
                </a:solidFill>
                <a:latin typeface="Times New Roman"/>
                <a:ea typeface="Times New Roman"/>
                <a:cs typeface="Times New Roman"/>
                <a:sym typeface="Times New Roman"/>
              </a:rPr>
              <a:t>w</a:t>
            </a:r>
            <a:r>
              <a:rPr lang="en-US" b="1" dirty="0" smtClean="0">
                <a:solidFill>
                  <a:srgbClr val="FFC000"/>
                </a:solidFill>
                <a:latin typeface="Times New Roman"/>
                <a:ea typeface="Times New Roman"/>
                <a:cs typeface="Times New Roman"/>
                <a:sym typeface="Times New Roman"/>
              </a:rPr>
              <a:t>e feel "Stress </a:t>
            </a:r>
            <a:r>
              <a:rPr lang="en-US" b="1" dirty="0">
                <a:solidFill>
                  <a:srgbClr val="FFC000"/>
                </a:solidFill>
                <a:latin typeface="Times New Roman"/>
                <a:ea typeface="Times New Roman"/>
                <a:cs typeface="Times New Roman"/>
                <a:sym typeface="Times New Roman"/>
              </a:rPr>
              <a:t>Out"?</a:t>
            </a:r>
            <a:endParaRPr lang="en-US" dirty="0">
              <a:solidFill>
                <a:srgbClr val="FFC000"/>
              </a:solidFill>
            </a:endParaRPr>
          </a:p>
        </p:txBody>
      </p:sp>
      <p:sp>
        <p:nvSpPr>
          <p:cNvPr id="3" name="Content Placeholder 2"/>
          <p:cNvSpPr>
            <a:spLocks noGrp="1"/>
          </p:cNvSpPr>
          <p:nvPr>
            <p:ph idx="1"/>
          </p:nvPr>
        </p:nvSpPr>
        <p:spPr>
          <a:xfrm>
            <a:off x="544552" y="1686855"/>
            <a:ext cx="10515600" cy="4351338"/>
          </a:xfrm>
        </p:spPr>
        <p:txBody>
          <a:bodyPr/>
          <a:lstStyle/>
          <a:p>
            <a:pPr lvl="0">
              <a:lnSpc>
                <a:spcPct val="100000"/>
              </a:lnSpc>
              <a:spcBef>
                <a:spcPts val="0"/>
              </a:spcBef>
              <a:buClr>
                <a:schemeClr val="dk1"/>
              </a:buClr>
              <a:buSzPts val="2100"/>
              <a:buFont typeface="Wingdings" panose="05000000000000000000" pitchFamily="2" charset="2"/>
              <a:buChar char="v"/>
            </a:pPr>
            <a:r>
              <a:rPr lang="en-US" dirty="0">
                <a:solidFill>
                  <a:schemeClr val="bg1"/>
                </a:solidFill>
                <a:latin typeface="+mj-lt"/>
                <a:ea typeface="Times New Roman"/>
                <a:cs typeface="Times New Roman" panose="02020603050405020304" pitchFamily="18" charset="0"/>
                <a:sym typeface="Times New Roman"/>
              </a:rPr>
              <a:t>For two major reasons:</a:t>
            </a:r>
            <a:endParaRPr lang="en-US" dirty="0">
              <a:solidFill>
                <a:schemeClr val="bg1"/>
              </a:solidFill>
              <a:latin typeface="+mj-lt"/>
              <a:cs typeface="Times New Roman" panose="02020603050405020304" pitchFamily="18" charset="0"/>
            </a:endParaRPr>
          </a:p>
          <a:p>
            <a:pPr lvl="0">
              <a:lnSpc>
                <a:spcPct val="100000"/>
              </a:lnSpc>
              <a:spcBef>
                <a:spcPts val="420"/>
              </a:spcBef>
              <a:buClr>
                <a:schemeClr val="dk1"/>
              </a:buClr>
              <a:buSzPts val="2100"/>
              <a:buFont typeface="Wingdings" panose="05000000000000000000" pitchFamily="2" charset="2"/>
              <a:buChar char="v"/>
            </a:pPr>
            <a:endParaRPr lang="en-US" dirty="0">
              <a:solidFill>
                <a:schemeClr val="bg1"/>
              </a:solidFill>
              <a:latin typeface="+mj-lt"/>
              <a:ea typeface="Times New Roman"/>
              <a:cs typeface="Times New Roman" panose="02020603050405020304" pitchFamily="18" charset="0"/>
              <a:sym typeface="Times New Roman"/>
            </a:endParaRP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ea typeface="Times New Roman"/>
                <a:cs typeface="Calibri" panose="020F0502020204030204" pitchFamily="34" charset="0"/>
                <a:sym typeface="Times New Roman"/>
              </a:rPr>
              <a:t>We </a:t>
            </a:r>
            <a:r>
              <a:rPr lang="en-US" sz="2800" b="1" i="1" dirty="0">
                <a:solidFill>
                  <a:schemeClr val="bg1"/>
                </a:solidFill>
                <a:latin typeface="+mj-lt"/>
                <a:ea typeface="Times New Roman"/>
                <a:cs typeface="Calibri" panose="020F0502020204030204" pitchFamily="34" charset="0"/>
                <a:sym typeface="Times New Roman"/>
              </a:rPr>
              <a:t>perceive</a:t>
            </a:r>
            <a:r>
              <a:rPr lang="en-US" sz="2800" b="1" dirty="0">
                <a:solidFill>
                  <a:schemeClr val="bg1"/>
                </a:solidFill>
                <a:latin typeface="+mj-lt"/>
                <a:ea typeface="Times New Roman"/>
                <a:cs typeface="Calibri" panose="020F0502020204030204" pitchFamily="34" charset="0"/>
                <a:sym typeface="Times New Roman"/>
              </a:rPr>
              <a:t> a situation as threatening, </a:t>
            </a:r>
            <a:r>
              <a:rPr lang="en-US" sz="2800" dirty="0">
                <a:solidFill>
                  <a:schemeClr val="bg1"/>
                </a:solidFill>
                <a:latin typeface="+mj-lt"/>
                <a:ea typeface="Times New Roman"/>
                <a:cs typeface="Calibri" panose="020F0502020204030204" pitchFamily="34" charset="0"/>
                <a:sym typeface="Times New Roman"/>
              </a:rPr>
              <a:t>difficult, or painful. </a:t>
            </a: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ea typeface="Times New Roman"/>
                <a:cs typeface="Calibri" panose="020F0502020204030204" pitchFamily="34" charset="0"/>
                <a:sym typeface="Times New Roman"/>
              </a:rPr>
              <a:t>We don't believe we have the </a:t>
            </a:r>
            <a:r>
              <a:rPr lang="en-US" sz="2800" b="1" i="1" dirty="0">
                <a:solidFill>
                  <a:schemeClr val="bg1"/>
                </a:solidFill>
                <a:latin typeface="+mj-lt"/>
                <a:ea typeface="Times New Roman"/>
                <a:cs typeface="Calibri" panose="020F0502020204030204" pitchFamily="34" charset="0"/>
                <a:sym typeface="Times New Roman"/>
              </a:rPr>
              <a:t>resources</a:t>
            </a:r>
            <a:r>
              <a:rPr lang="en-US" sz="2800" b="1" dirty="0">
                <a:solidFill>
                  <a:schemeClr val="bg1"/>
                </a:solidFill>
                <a:latin typeface="+mj-lt"/>
                <a:ea typeface="Times New Roman"/>
                <a:cs typeface="Calibri" panose="020F0502020204030204" pitchFamily="34" charset="0"/>
                <a:sym typeface="Times New Roman"/>
              </a:rPr>
              <a:t> to cope</a:t>
            </a:r>
            <a:r>
              <a:rPr lang="en-US" sz="2800" dirty="0">
                <a:solidFill>
                  <a:schemeClr val="bg1"/>
                </a:solidFill>
                <a:latin typeface="+mj-lt"/>
                <a:ea typeface="Times New Roman"/>
                <a:cs typeface="Calibri" panose="020F0502020204030204" pitchFamily="34" charset="0"/>
                <a:sym typeface="Times New Roman"/>
              </a:rPr>
              <a:t>. </a:t>
            </a:r>
            <a:endParaRPr lang="en-US" sz="2800" dirty="0" smtClean="0">
              <a:solidFill>
                <a:schemeClr val="bg1"/>
              </a:solidFill>
              <a:latin typeface="+mj-lt"/>
              <a:ea typeface="Times New Roman"/>
              <a:cs typeface="Calibri" panose="020F0502020204030204" pitchFamily="34" charset="0"/>
              <a:sym typeface="Times New Roman"/>
            </a:endParaRPr>
          </a:p>
          <a:p>
            <a:pPr marL="457200" lvl="1" indent="0">
              <a:lnSpc>
                <a:spcPct val="100000"/>
              </a:lnSpc>
              <a:spcBef>
                <a:spcPts val="360"/>
              </a:spcBef>
              <a:buClr>
                <a:schemeClr val="dk1"/>
              </a:buClr>
              <a:buSzPts val="1800"/>
              <a:buNone/>
            </a:pPr>
            <a:endParaRPr lang="en-US" sz="2800" dirty="0" smtClean="0">
              <a:solidFill>
                <a:schemeClr val="bg1"/>
              </a:solidFill>
              <a:latin typeface="+mj-lt"/>
              <a:ea typeface="Times New Roman"/>
              <a:cs typeface="Calibri" panose="020F0502020204030204" pitchFamily="34" charset="0"/>
              <a:sym typeface="Times New Roman"/>
            </a:endParaRPr>
          </a:p>
          <a:p>
            <a:pPr lvl="1">
              <a:lnSpc>
                <a:spcPct val="100000"/>
              </a:lnSpc>
              <a:spcBef>
                <a:spcPts val="360"/>
              </a:spcBef>
              <a:buClr>
                <a:schemeClr val="dk1"/>
              </a:buClr>
              <a:buSzPts val="1800"/>
              <a:buFont typeface="Wingdings" panose="05000000000000000000" pitchFamily="2" charset="2"/>
              <a:buChar char="v"/>
            </a:pPr>
            <a:r>
              <a:rPr lang="en-US" sz="2800" dirty="0" smtClean="0">
                <a:solidFill>
                  <a:schemeClr val="bg1"/>
                </a:solidFill>
                <a:latin typeface="+mj-lt"/>
              </a:rPr>
              <a:t>1. The </a:t>
            </a:r>
            <a:r>
              <a:rPr lang="en-US" sz="2800" dirty="0">
                <a:solidFill>
                  <a:schemeClr val="bg1"/>
                </a:solidFill>
                <a:latin typeface="+mj-lt"/>
              </a:rPr>
              <a:t>unsettling effects of </a:t>
            </a:r>
            <a:r>
              <a:rPr lang="en-US" sz="2800" dirty="0" smtClean="0">
                <a:solidFill>
                  <a:schemeClr val="bg1"/>
                </a:solidFill>
                <a:latin typeface="+mj-lt"/>
              </a:rPr>
              <a:t>change</a:t>
            </a:r>
          </a:p>
          <a:p>
            <a:pPr lvl="1">
              <a:lnSpc>
                <a:spcPct val="100000"/>
              </a:lnSpc>
              <a:spcBef>
                <a:spcPts val="360"/>
              </a:spcBef>
              <a:buClr>
                <a:schemeClr val="dk1"/>
              </a:buClr>
              <a:buSzPts val="1800"/>
              <a:buFont typeface="Wingdings" panose="05000000000000000000" pitchFamily="2" charset="2"/>
              <a:buChar char="v"/>
            </a:pPr>
            <a:r>
              <a:rPr lang="en-US" sz="2800" dirty="0" smtClean="0">
                <a:solidFill>
                  <a:schemeClr val="bg1"/>
                </a:solidFill>
                <a:latin typeface="+mj-lt"/>
              </a:rPr>
              <a:t>2</a:t>
            </a:r>
            <a:r>
              <a:rPr lang="en-US" sz="2800" dirty="0">
                <a:solidFill>
                  <a:schemeClr val="bg1"/>
                </a:solidFill>
                <a:latin typeface="+mj-lt"/>
              </a:rPr>
              <a:t>. The feeling that an outside force is challenging or threatening </a:t>
            </a:r>
            <a:r>
              <a:rPr lang="en-US" sz="2800" dirty="0" smtClean="0">
                <a:solidFill>
                  <a:schemeClr val="bg1"/>
                </a:solidFill>
                <a:latin typeface="+mj-lt"/>
              </a:rPr>
              <a:t>you</a:t>
            </a:r>
          </a:p>
          <a:p>
            <a:pPr lvl="1">
              <a:lnSpc>
                <a:spcPct val="100000"/>
              </a:lnSpc>
              <a:spcBef>
                <a:spcPts val="360"/>
              </a:spcBef>
              <a:buClr>
                <a:schemeClr val="dk1"/>
              </a:buClr>
              <a:buSzPts val="1800"/>
              <a:buFont typeface="Wingdings" panose="05000000000000000000" pitchFamily="2" charset="2"/>
              <a:buChar char="v"/>
            </a:pPr>
            <a:r>
              <a:rPr lang="en-US" sz="2800" dirty="0" smtClean="0">
                <a:solidFill>
                  <a:schemeClr val="bg1"/>
                </a:solidFill>
                <a:latin typeface="+mj-lt"/>
              </a:rPr>
              <a:t>3. The </a:t>
            </a:r>
            <a:r>
              <a:rPr lang="en-US" sz="2800" dirty="0">
                <a:solidFill>
                  <a:schemeClr val="bg1"/>
                </a:solidFill>
                <a:latin typeface="+mj-lt"/>
              </a:rPr>
              <a:t>feeling that you have lost personal control</a:t>
            </a:r>
            <a:r>
              <a:rPr lang="en-US" sz="2800" dirty="0" smtClean="0">
                <a:solidFill>
                  <a:schemeClr val="bg1"/>
                </a:solidFill>
                <a:latin typeface="+mj-lt"/>
              </a:rPr>
              <a:t>.</a:t>
            </a:r>
            <a:endParaRPr lang="en-US" sz="2800" dirty="0">
              <a:solidFill>
                <a:schemeClr val="bg1"/>
              </a:solidFill>
              <a:latin typeface="+mj-lt"/>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564137" y="304931"/>
            <a:ext cx="3519257" cy="2082981"/>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9242373" y="3057022"/>
            <a:ext cx="2841022" cy="1639614"/>
          </a:xfrm>
          <a:prstGeom prst="rect">
            <a:avLst/>
          </a:prstGeom>
          <a:ln>
            <a:noFill/>
          </a:ln>
          <a:effectLst>
            <a:softEdge rad="112500"/>
          </a:effectLst>
        </p:spPr>
      </p:pic>
      <p:pic>
        <p:nvPicPr>
          <p:cNvPr id="6" name="Picture 5"/>
          <p:cNvPicPr>
            <a:picLocks noChangeAspect="1"/>
          </p:cNvPicPr>
          <p:nvPr/>
        </p:nvPicPr>
        <p:blipFill>
          <a:blip r:embed="rId4"/>
          <a:stretch>
            <a:fillRect/>
          </a:stretch>
        </p:blipFill>
        <p:spPr>
          <a:xfrm>
            <a:off x="9242373" y="5084957"/>
            <a:ext cx="2841021" cy="1577742"/>
          </a:xfrm>
          <a:prstGeom prst="rect">
            <a:avLst/>
          </a:prstGeom>
          <a:ln>
            <a:noFill/>
          </a:ln>
          <a:effectLst>
            <a:softEdge rad="112500"/>
          </a:effectLst>
        </p:spPr>
      </p:pic>
    </p:spTree>
    <p:extLst>
      <p:ext uri="{BB962C8B-B14F-4D97-AF65-F5344CB8AC3E}">
        <p14:creationId xmlns:p14="http://schemas.microsoft.com/office/powerpoint/2010/main" val="2817334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latin typeface="Arial Rounded MT Bold" panose="020F0704030504030204" pitchFamily="34" charset="0"/>
              </a:rPr>
              <a:t>Stressors</a:t>
            </a:r>
            <a:endParaRPr lang="en-US" b="1" dirty="0">
              <a:solidFill>
                <a:srgbClr val="FFC000"/>
              </a:solidFill>
              <a:latin typeface="Arial Rounded MT Bold" panose="020F0704030504030204" pitchFamily="34" charset="0"/>
            </a:endParaRPr>
          </a:p>
        </p:txBody>
      </p:sp>
      <p:sp>
        <p:nvSpPr>
          <p:cNvPr id="3" name="Content Placeholder 2"/>
          <p:cNvSpPr>
            <a:spLocks noGrp="1"/>
          </p:cNvSpPr>
          <p:nvPr>
            <p:ph idx="1"/>
          </p:nvPr>
        </p:nvSpPr>
        <p:spPr>
          <a:xfrm>
            <a:off x="838200" y="1825625"/>
            <a:ext cx="10870580" cy="1006785"/>
          </a:xfrm>
        </p:spPr>
        <p:txBody>
          <a:bodyPr>
            <a:normAutofit/>
          </a:bodyPr>
          <a:lstStyle/>
          <a:p>
            <a:pPr algn="just"/>
            <a:r>
              <a:rPr lang="en-US" sz="3200" dirty="0" smtClean="0">
                <a:solidFill>
                  <a:schemeClr val="bg1"/>
                </a:solidFill>
              </a:rPr>
              <a:t>There are many circumstances or events that can produce stress. The sources of stress are called stressors.</a:t>
            </a:r>
          </a:p>
          <a:p>
            <a:pPr algn="just"/>
            <a:endParaRPr lang="en-US" sz="3200" dirty="0" smtClean="0">
              <a:solidFill>
                <a:schemeClr val="bg1"/>
              </a:solidFill>
            </a:endParaRPr>
          </a:p>
        </p:txBody>
      </p:sp>
      <p:pic>
        <p:nvPicPr>
          <p:cNvPr id="4" name="Picture 3"/>
          <p:cNvPicPr>
            <a:picLocks noChangeAspect="1"/>
          </p:cNvPicPr>
          <p:nvPr/>
        </p:nvPicPr>
        <p:blipFill>
          <a:blip r:embed="rId2"/>
          <a:stretch>
            <a:fillRect/>
          </a:stretch>
        </p:blipFill>
        <p:spPr>
          <a:xfrm>
            <a:off x="7805854" y="2832410"/>
            <a:ext cx="4270917" cy="3802566"/>
          </a:xfrm>
          <a:prstGeom prst="rect">
            <a:avLst/>
          </a:prstGeom>
        </p:spPr>
      </p:pic>
      <p:sp>
        <p:nvSpPr>
          <p:cNvPr id="5" name="Content Placeholder 2"/>
          <p:cNvSpPr txBox="1">
            <a:spLocks/>
          </p:cNvSpPr>
          <p:nvPr/>
        </p:nvSpPr>
        <p:spPr>
          <a:xfrm>
            <a:off x="838200" y="2733509"/>
            <a:ext cx="6889595" cy="3901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3200" dirty="0" smtClean="0">
              <a:solidFill>
                <a:schemeClr val="bg1"/>
              </a:solidFill>
            </a:endParaRPr>
          </a:p>
          <a:p>
            <a:pPr algn="just"/>
            <a:r>
              <a:rPr lang="en-US" sz="3200" dirty="0" smtClean="0">
                <a:solidFill>
                  <a:schemeClr val="bg1"/>
                </a:solidFill>
              </a:rPr>
              <a:t>We will consider 3 types of stressors</a:t>
            </a:r>
          </a:p>
          <a:p>
            <a:pPr marL="0" indent="0" algn="just">
              <a:buNone/>
            </a:pPr>
            <a:r>
              <a:rPr lang="en-US" sz="3200" dirty="0" smtClean="0">
                <a:solidFill>
                  <a:srgbClr val="FFC000"/>
                </a:solidFill>
              </a:rPr>
              <a:t>1- Frustration </a:t>
            </a:r>
            <a:r>
              <a:rPr lang="en-US" sz="3200" dirty="0" smtClean="0">
                <a:solidFill>
                  <a:schemeClr val="bg1"/>
                </a:solidFill>
              </a:rPr>
              <a:t>(Blocking of goal directed </a:t>
            </a:r>
          </a:p>
          <a:p>
            <a:pPr marL="0" indent="0" algn="just">
              <a:buFont typeface="Arial" panose="020B0604020202020204" pitchFamily="34" charset="0"/>
              <a:buNone/>
            </a:pPr>
            <a:r>
              <a:rPr lang="en-US" sz="3200" dirty="0" smtClean="0">
                <a:solidFill>
                  <a:schemeClr val="bg1"/>
                </a:solidFill>
              </a:rPr>
              <a:t>behavior) – light went off during paper.</a:t>
            </a:r>
          </a:p>
          <a:p>
            <a:pPr marL="0" indent="0" algn="just">
              <a:buFont typeface="Arial" panose="020B0604020202020204" pitchFamily="34" charset="0"/>
              <a:buNone/>
            </a:pPr>
            <a:r>
              <a:rPr lang="en-US" sz="3200" dirty="0" smtClean="0">
                <a:solidFill>
                  <a:srgbClr val="FF0000"/>
                </a:solidFill>
              </a:rPr>
              <a:t>Example: </a:t>
            </a:r>
            <a:r>
              <a:rPr lang="en-US" sz="3200" dirty="0" smtClean="0">
                <a:solidFill>
                  <a:schemeClr val="bg1"/>
                </a:solidFill>
              </a:rPr>
              <a:t>being stuck in a traffic jam can be very frustrating.</a:t>
            </a:r>
          </a:p>
        </p:txBody>
      </p:sp>
    </p:spTree>
    <p:extLst>
      <p:ext uri="{BB962C8B-B14F-4D97-AF65-F5344CB8AC3E}">
        <p14:creationId xmlns:p14="http://schemas.microsoft.com/office/powerpoint/2010/main" val="651227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3200" dirty="0">
                <a:solidFill>
                  <a:srgbClr val="FFC000"/>
                </a:solidFill>
              </a:rPr>
              <a:t>2-Conflict induced stress</a:t>
            </a:r>
            <a:r>
              <a:rPr lang="en-US" sz="3200" dirty="0">
                <a:solidFill>
                  <a:schemeClr val="bg1"/>
                </a:solidFill>
              </a:rPr>
              <a:t>. </a:t>
            </a:r>
            <a:r>
              <a:rPr lang="en-US" sz="3200" dirty="0" smtClean="0">
                <a:solidFill>
                  <a:schemeClr val="bg1"/>
                </a:solidFill>
              </a:rPr>
              <a:t>When </a:t>
            </a:r>
            <a:r>
              <a:rPr lang="en-US" sz="3200" dirty="0">
                <a:solidFill>
                  <a:schemeClr val="bg1"/>
                </a:solidFill>
              </a:rPr>
              <a:t>some goals can be satisfied on the expense of </a:t>
            </a:r>
            <a:r>
              <a:rPr lang="en-US" sz="3200" dirty="0" smtClean="0">
                <a:solidFill>
                  <a:schemeClr val="bg1"/>
                </a:solidFill>
              </a:rPr>
              <a:t>others. </a:t>
            </a:r>
          </a:p>
          <a:p>
            <a:pPr marL="0" indent="0">
              <a:buNone/>
            </a:pPr>
            <a:r>
              <a:rPr lang="en-US" sz="3200" dirty="0" smtClean="0">
                <a:solidFill>
                  <a:srgbClr val="FF0000"/>
                </a:solidFill>
              </a:rPr>
              <a:t>Example</a:t>
            </a:r>
            <a:r>
              <a:rPr lang="en-US" sz="3200" dirty="0">
                <a:solidFill>
                  <a:srgbClr val="FF0000"/>
                </a:solidFill>
              </a:rPr>
              <a:t>: </a:t>
            </a:r>
            <a:r>
              <a:rPr lang="en-US" sz="3200" dirty="0">
                <a:solidFill>
                  <a:schemeClr val="bg1"/>
                </a:solidFill>
              </a:rPr>
              <a:t>You can only buy one ice-cream out of </a:t>
            </a:r>
            <a:r>
              <a:rPr lang="en-US" sz="3200" dirty="0" smtClean="0">
                <a:solidFill>
                  <a:schemeClr val="bg1"/>
                </a:solidFill>
              </a:rPr>
              <a:t>two. </a:t>
            </a:r>
          </a:p>
          <a:p>
            <a:endParaRPr lang="en-US" dirty="0" smtClean="0">
              <a:solidFill>
                <a:schemeClr val="bg1"/>
              </a:solidFill>
            </a:endParaRPr>
          </a:p>
          <a:p>
            <a:pPr marL="0" indent="0" algn="just">
              <a:buNone/>
            </a:pPr>
            <a:r>
              <a:rPr lang="en-US" dirty="0">
                <a:solidFill>
                  <a:srgbClr val="FFC000"/>
                </a:solidFill>
              </a:rPr>
              <a:t>3- Life induced stress </a:t>
            </a:r>
            <a:r>
              <a:rPr lang="en-US" dirty="0">
                <a:solidFill>
                  <a:schemeClr val="bg1"/>
                </a:solidFill>
              </a:rPr>
              <a:t>Life events that can be stressful</a:t>
            </a:r>
          </a:p>
          <a:p>
            <a:pPr marL="0" indent="0" algn="just">
              <a:buNone/>
            </a:pPr>
            <a:r>
              <a:rPr lang="en-US" dirty="0">
                <a:solidFill>
                  <a:srgbClr val="FF0000"/>
                </a:solidFill>
              </a:rPr>
              <a:t>Example: </a:t>
            </a:r>
            <a:r>
              <a:rPr lang="en-US" dirty="0">
                <a:solidFill>
                  <a:schemeClr val="bg1"/>
                </a:solidFill>
              </a:rPr>
              <a:t>Marriage, death of a loved one, divorced, change of schools, trouble with boss etc.</a:t>
            </a:r>
          </a:p>
          <a:p>
            <a:endParaRPr lang="en-US" dirty="0">
              <a:solidFill>
                <a:schemeClr val="bg1"/>
              </a:solidFill>
            </a:endParaRPr>
          </a:p>
          <a:p>
            <a:endParaRPr lang="en-US" dirty="0"/>
          </a:p>
        </p:txBody>
      </p:sp>
    </p:spTree>
    <p:extLst>
      <p:ext uri="{BB962C8B-B14F-4D97-AF65-F5344CB8AC3E}">
        <p14:creationId xmlns:p14="http://schemas.microsoft.com/office/powerpoint/2010/main" val="3423950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01805" y="992459"/>
            <a:ext cx="10772078" cy="5184504"/>
          </a:xfrm>
          <a:prstGeom prst="rect">
            <a:avLst/>
          </a:prstGeom>
        </p:spPr>
      </p:pic>
    </p:spTree>
    <p:extLst>
      <p:ext uri="{BB962C8B-B14F-4D97-AF65-F5344CB8AC3E}">
        <p14:creationId xmlns:p14="http://schemas.microsoft.com/office/powerpoint/2010/main" val="3152480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478" y="-130175"/>
            <a:ext cx="9962322" cy="1325563"/>
          </a:xfrm>
        </p:spPr>
        <p:txBody>
          <a:bodyPr/>
          <a:lstStyle/>
          <a:p>
            <a:r>
              <a:rPr lang="en-US" b="1" dirty="0">
                <a:solidFill>
                  <a:srgbClr val="FFC000"/>
                </a:solidFill>
              </a:rPr>
              <a:t>Causes of </a:t>
            </a:r>
            <a:r>
              <a:rPr lang="en-US" b="1" dirty="0" smtClean="0">
                <a:solidFill>
                  <a:srgbClr val="FFC000"/>
                </a:solidFill>
              </a:rPr>
              <a:t>Stress in student life:</a:t>
            </a:r>
            <a:endParaRPr lang="en-US" b="1" dirty="0">
              <a:solidFill>
                <a:srgbClr val="FFC000"/>
              </a:solidFill>
            </a:endParaRPr>
          </a:p>
        </p:txBody>
      </p:sp>
      <p:sp>
        <p:nvSpPr>
          <p:cNvPr id="3" name="Content Placeholder 2"/>
          <p:cNvSpPr>
            <a:spLocks noGrp="1"/>
          </p:cNvSpPr>
          <p:nvPr>
            <p:ph idx="1"/>
          </p:nvPr>
        </p:nvSpPr>
        <p:spPr>
          <a:xfrm>
            <a:off x="736600" y="1330324"/>
            <a:ext cx="10515600" cy="5184775"/>
          </a:xfrm>
        </p:spPr>
        <p:txBody>
          <a:bodyPr>
            <a:noAutofit/>
          </a:bodyPr>
          <a:lstStyle/>
          <a:p>
            <a:r>
              <a:rPr lang="en-US" sz="2400" dirty="0">
                <a:solidFill>
                  <a:schemeClr val="bg1"/>
                </a:solidFill>
              </a:rPr>
              <a:t>The National Institute of Mental Health (NIMH) notes some of the more common stressors for college students: </a:t>
            </a:r>
            <a:endParaRPr lang="en-US" sz="2400" dirty="0" smtClean="0">
              <a:solidFill>
                <a:schemeClr val="bg1"/>
              </a:solidFill>
            </a:endParaRPr>
          </a:p>
          <a:p>
            <a:r>
              <a:rPr lang="en-US" sz="2400" dirty="0" smtClean="0">
                <a:solidFill>
                  <a:schemeClr val="bg1"/>
                </a:solidFill>
              </a:rPr>
              <a:t>Increased </a:t>
            </a:r>
            <a:r>
              <a:rPr lang="en-US" sz="2400" dirty="0">
                <a:solidFill>
                  <a:schemeClr val="bg1"/>
                </a:solidFill>
              </a:rPr>
              <a:t>academic demands </a:t>
            </a:r>
          </a:p>
          <a:p>
            <a:r>
              <a:rPr lang="en-US" sz="2400" dirty="0" smtClean="0">
                <a:solidFill>
                  <a:schemeClr val="bg1"/>
                </a:solidFill>
              </a:rPr>
              <a:t>Being </a:t>
            </a:r>
            <a:r>
              <a:rPr lang="en-US" sz="2400" dirty="0">
                <a:solidFill>
                  <a:schemeClr val="bg1"/>
                </a:solidFill>
              </a:rPr>
              <a:t>on your own in a new environment </a:t>
            </a:r>
          </a:p>
          <a:p>
            <a:r>
              <a:rPr lang="en-US" sz="2400" dirty="0" smtClean="0">
                <a:solidFill>
                  <a:schemeClr val="bg1"/>
                </a:solidFill>
              </a:rPr>
              <a:t>Changes </a:t>
            </a:r>
            <a:r>
              <a:rPr lang="en-US" sz="2400" dirty="0">
                <a:solidFill>
                  <a:schemeClr val="bg1"/>
                </a:solidFill>
              </a:rPr>
              <a:t>in family </a:t>
            </a:r>
            <a:r>
              <a:rPr lang="en-US" sz="2400" dirty="0" smtClean="0">
                <a:solidFill>
                  <a:schemeClr val="bg1"/>
                </a:solidFill>
              </a:rPr>
              <a:t>relations</a:t>
            </a:r>
          </a:p>
          <a:p>
            <a:r>
              <a:rPr lang="en-US" sz="2400" dirty="0" smtClean="0">
                <a:solidFill>
                  <a:schemeClr val="bg1"/>
                </a:solidFill>
              </a:rPr>
              <a:t>Financial </a:t>
            </a:r>
            <a:r>
              <a:rPr lang="en-US" sz="2400" dirty="0">
                <a:solidFill>
                  <a:schemeClr val="bg1"/>
                </a:solidFill>
              </a:rPr>
              <a:t>responsibilities </a:t>
            </a:r>
          </a:p>
          <a:p>
            <a:r>
              <a:rPr lang="en-US" sz="2400" dirty="0" smtClean="0">
                <a:solidFill>
                  <a:schemeClr val="bg1"/>
                </a:solidFill>
              </a:rPr>
              <a:t>Changes </a:t>
            </a:r>
            <a:r>
              <a:rPr lang="en-US" sz="2400" dirty="0">
                <a:solidFill>
                  <a:schemeClr val="bg1"/>
                </a:solidFill>
              </a:rPr>
              <a:t>in your social life </a:t>
            </a:r>
          </a:p>
          <a:p>
            <a:r>
              <a:rPr lang="en-US" sz="2400" dirty="0" smtClean="0">
                <a:solidFill>
                  <a:schemeClr val="bg1"/>
                </a:solidFill>
              </a:rPr>
              <a:t>Exposure </a:t>
            </a:r>
            <a:r>
              <a:rPr lang="en-US" sz="2400" dirty="0">
                <a:solidFill>
                  <a:schemeClr val="bg1"/>
                </a:solidFill>
              </a:rPr>
              <a:t>to new people, ideas, and temptations </a:t>
            </a:r>
          </a:p>
          <a:p>
            <a:r>
              <a:rPr lang="en-US" sz="2400" dirty="0" smtClean="0">
                <a:solidFill>
                  <a:schemeClr val="bg1"/>
                </a:solidFill>
              </a:rPr>
              <a:t>Preparing </a:t>
            </a:r>
            <a:r>
              <a:rPr lang="en-US" sz="2400" dirty="0">
                <a:solidFill>
                  <a:schemeClr val="bg1"/>
                </a:solidFill>
              </a:rPr>
              <a:t>for life after graduation</a:t>
            </a:r>
            <a:r>
              <a:rPr lang="en-US" sz="2400" dirty="0" smtClean="0">
                <a:solidFill>
                  <a:schemeClr val="bg1"/>
                </a:solidFill>
              </a:rPr>
              <a:t>.</a:t>
            </a:r>
          </a:p>
          <a:p>
            <a:r>
              <a:rPr lang="en-US" sz="2400" dirty="0" smtClean="0">
                <a:solidFill>
                  <a:schemeClr val="bg1"/>
                </a:solidFill>
              </a:rPr>
              <a:t>Not getting enough sleep</a:t>
            </a:r>
          </a:p>
          <a:p>
            <a:r>
              <a:rPr lang="en-US" sz="2400" dirty="0" smtClean="0">
                <a:solidFill>
                  <a:schemeClr val="bg1"/>
                </a:solidFill>
              </a:rPr>
              <a:t>Being lonely</a:t>
            </a:r>
          </a:p>
          <a:p>
            <a:r>
              <a:rPr lang="en-US" sz="2400" dirty="0" smtClean="0">
                <a:solidFill>
                  <a:schemeClr val="bg1"/>
                </a:solidFill>
              </a:rPr>
              <a:t>Too many things to do</a:t>
            </a:r>
            <a:endParaRPr lang="en-US" sz="2400" dirty="0">
              <a:solidFill>
                <a:schemeClr val="bg1"/>
              </a:solidFill>
            </a:endParaRPr>
          </a:p>
        </p:txBody>
      </p:sp>
      <p:pic>
        <p:nvPicPr>
          <p:cNvPr id="4" name="Picture 3"/>
          <p:cNvPicPr>
            <a:picLocks noChangeAspect="1"/>
          </p:cNvPicPr>
          <p:nvPr/>
        </p:nvPicPr>
        <p:blipFill>
          <a:blip r:embed="rId2"/>
          <a:stretch>
            <a:fillRect/>
          </a:stretch>
        </p:blipFill>
        <p:spPr>
          <a:xfrm>
            <a:off x="9367023" y="1844133"/>
            <a:ext cx="2352909" cy="2426784"/>
          </a:xfrm>
          <a:prstGeom prst="rect">
            <a:avLst/>
          </a:prstGeom>
        </p:spPr>
      </p:pic>
      <p:pic>
        <p:nvPicPr>
          <p:cNvPr id="5" name="Picture 4"/>
          <p:cNvPicPr>
            <a:picLocks noChangeAspect="1"/>
          </p:cNvPicPr>
          <p:nvPr/>
        </p:nvPicPr>
        <p:blipFill>
          <a:blip r:embed="rId3"/>
          <a:stretch>
            <a:fillRect/>
          </a:stretch>
        </p:blipFill>
        <p:spPr>
          <a:xfrm>
            <a:off x="9367022" y="4560850"/>
            <a:ext cx="2352909" cy="2172436"/>
          </a:xfrm>
          <a:prstGeom prst="rect">
            <a:avLst/>
          </a:prstGeom>
        </p:spPr>
      </p:pic>
    </p:spTree>
    <p:extLst>
      <p:ext uri="{BB962C8B-B14F-4D97-AF65-F5344CB8AC3E}">
        <p14:creationId xmlns:p14="http://schemas.microsoft.com/office/powerpoint/2010/main" val="1390003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7">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TotalTime>
  <Words>1779</Words>
  <Application>Microsoft Office PowerPoint</Application>
  <PresentationFormat>Widescreen</PresentationFormat>
  <Paragraphs>223</Paragraphs>
  <Slides>41</Slides>
  <Notes>4</Notes>
  <HiddenSlides>0</HiddenSlides>
  <MMClips>1</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41</vt:i4>
      </vt:variant>
    </vt:vector>
  </HeadingPairs>
  <TitlesOfParts>
    <vt:vector size="56" baseType="lpstr">
      <vt:lpstr>Aharoni</vt:lpstr>
      <vt:lpstr>Arial</vt:lpstr>
      <vt:lpstr>Arial Rounded MT Bold</vt:lpstr>
      <vt:lpstr>Arial Unicode MS</vt:lpstr>
      <vt:lpstr>Calibri</vt:lpstr>
      <vt:lpstr>Calibri Light</vt:lpstr>
      <vt:lpstr>Raleway</vt:lpstr>
      <vt:lpstr>Roboto</vt:lpstr>
      <vt:lpstr>Times New Roman</vt:lpstr>
      <vt:lpstr>Wingdings</vt:lpstr>
      <vt:lpstr>Wingdings 2</vt:lpstr>
      <vt:lpstr>3_Office Theme</vt:lpstr>
      <vt:lpstr>2_Office Theme</vt:lpstr>
      <vt:lpstr>Retrospect</vt:lpstr>
      <vt:lpstr>Clip</vt:lpstr>
      <vt:lpstr>PowerPoint Presentation</vt:lpstr>
      <vt:lpstr>PowerPoint Presentation</vt:lpstr>
      <vt:lpstr>Interpretation of online test</vt:lpstr>
      <vt:lpstr>STRESS</vt:lpstr>
      <vt:lpstr>Why do we feel "Stress Out"?</vt:lpstr>
      <vt:lpstr>Stressors</vt:lpstr>
      <vt:lpstr>PowerPoint Presentation</vt:lpstr>
      <vt:lpstr>PowerPoint Presentation</vt:lpstr>
      <vt:lpstr>Causes of Stress in student life:</vt:lpstr>
      <vt:lpstr>Stress as a physiological Reaction: Han Selye’s GAS (General adaptation syndrome)</vt:lpstr>
      <vt:lpstr>PowerPoint Presentation</vt:lpstr>
      <vt:lpstr>Example </vt:lpstr>
      <vt:lpstr>Example</vt:lpstr>
      <vt:lpstr>PowerPoint Presentation</vt:lpstr>
      <vt:lpstr>TYPES OF STRESS</vt:lpstr>
      <vt:lpstr>PowerPoint Presentation</vt:lpstr>
      <vt:lpstr>Symptoms of Distress</vt:lpstr>
      <vt:lpstr>Ineffective strategies to deal with stressors</vt:lpstr>
      <vt:lpstr>PowerPoint Presentation</vt:lpstr>
      <vt:lpstr>Effective strategies for coping with stressors</vt:lpstr>
      <vt:lpstr>PowerPoint Presentation</vt:lpstr>
      <vt:lpstr>PowerPoint Presentation</vt:lpstr>
      <vt:lpstr>Learning outcomes</vt:lpstr>
      <vt:lpstr>What is Anger? </vt:lpstr>
      <vt:lpstr>PowerPoint Presentation</vt:lpstr>
      <vt:lpstr>PowerPoint Presentation</vt:lpstr>
      <vt:lpstr>PowerPoint Presentation</vt:lpstr>
      <vt:lpstr>TRIGGERS What bugs you? </vt:lpstr>
      <vt:lpstr>ACTIVITY</vt:lpstr>
      <vt:lpstr>What are the things which make you angry?</vt:lpstr>
      <vt:lpstr>Anger – Producing Situations</vt:lpstr>
      <vt:lpstr>Anger is a problem</vt:lpstr>
      <vt:lpstr>Consequences of ACTING OUT</vt:lpstr>
      <vt:lpstr>ANGER CUES </vt:lpstr>
      <vt:lpstr>Dealing With Anger</vt:lpstr>
      <vt:lpstr>PowerPoint Presentation</vt:lpstr>
      <vt:lpstr>PowerPoint Presentation</vt:lpstr>
      <vt:lpstr>Exercise Self-Control</vt:lpstr>
      <vt:lpstr>How can I control my anger long term? </vt:lpstr>
      <vt:lpstr>Anger Cycle: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 Malhotra</dc:creator>
  <cp:lastModifiedBy>Fast</cp:lastModifiedBy>
  <cp:revision>87</cp:revision>
  <dcterms:created xsi:type="dcterms:W3CDTF">2019-06-11T18:07:25Z</dcterms:created>
  <dcterms:modified xsi:type="dcterms:W3CDTF">2022-05-09T10:33:19Z</dcterms:modified>
</cp:coreProperties>
</file>